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Bahiana" panose="020B0604020202020204" charset="0"/>
      <p:regular r:id="rId14"/>
    </p:embeddedFont>
    <p:embeddedFont>
      <p:font typeface="Fira Sans"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g67pZPyq9NPkzfzRsbiYggtUD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Google Shape;6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8ce907fa8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g18ce907fa80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8ce907fa8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g18ce907fa8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1928fa2937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g1928fa2937f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928fa2937f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5" name="Google Shape;675;g1928fa2937f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928fa2937f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g1928fa2937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FD192"/>
            </a:gs>
            <a:gs pos="100000">
              <a:schemeClr val="lt2"/>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Google Shape;9;p9"/>
          <p:cNvSpPr txBox="1">
            <a:spLocks noGrp="1"/>
          </p:cNvSpPr>
          <p:nvPr>
            <p:ph type="ctrTitle"/>
          </p:nvPr>
        </p:nvSpPr>
        <p:spPr>
          <a:xfrm>
            <a:off x="1206000" y="993702"/>
            <a:ext cx="6732000" cy="2055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7000">
                <a:solidFill>
                  <a:schemeClr val="lt2"/>
                </a:solidFil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9"/>
          <p:cNvSpPr txBox="1">
            <a:spLocks noGrp="1"/>
          </p:cNvSpPr>
          <p:nvPr>
            <p:ph type="subTitle" idx="1"/>
          </p:nvPr>
        </p:nvSpPr>
        <p:spPr>
          <a:xfrm>
            <a:off x="2392500" y="4073000"/>
            <a:ext cx="4359000" cy="409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atin typeface="Fira Sans"/>
                <a:ea typeface="Fira Sans"/>
                <a:cs typeface="Fira Sans"/>
                <a:sym typeface="Fira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9"/>
          <p:cNvGrpSpPr/>
          <p:nvPr/>
        </p:nvGrpSpPr>
        <p:grpSpPr>
          <a:xfrm>
            <a:off x="152400" y="279229"/>
            <a:ext cx="332339" cy="4585048"/>
            <a:chOff x="63800" y="23453"/>
            <a:chExt cx="332339" cy="4585048"/>
          </a:xfrm>
        </p:grpSpPr>
        <p:sp>
          <p:nvSpPr>
            <p:cNvPr id="12" name="Google Shape;12;p9"/>
            <p:cNvSpPr/>
            <p:nvPr/>
          </p:nvSpPr>
          <p:spPr>
            <a:xfrm rot="5400000" flipH="1">
              <a:off x="-58773" y="4153590"/>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9"/>
            <p:cNvSpPr/>
            <p:nvPr/>
          </p:nvSpPr>
          <p:spPr>
            <a:xfrm rot="5400000" flipH="1">
              <a:off x="60494" y="4353675"/>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9"/>
            <p:cNvSpPr/>
            <p:nvPr/>
          </p:nvSpPr>
          <p:spPr>
            <a:xfrm rot="5400000" flipH="1">
              <a:off x="142350" y="4308046"/>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9"/>
            <p:cNvSpPr/>
            <p:nvPr/>
          </p:nvSpPr>
          <p:spPr>
            <a:xfrm rot="5400000" flipH="1">
              <a:off x="60494" y="4259360"/>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9"/>
            <p:cNvSpPr/>
            <p:nvPr/>
          </p:nvSpPr>
          <p:spPr>
            <a:xfrm rot="5400000" flipH="1">
              <a:off x="-59177" y="3653977"/>
              <a:ext cx="578292" cy="332338"/>
            </a:xfrm>
            <a:custGeom>
              <a:avLst/>
              <a:gdLst/>
              <a:ahLst/>
              <a:cxnLst/>
              <a:rect l="l" t="t" r="r" b="b"/>
              <a:pathLst>
                <a:path w="10025" h="5761" extrusionOk="0">
                  <a:moveTo>
                    <a:pt x="4672" y="1"/>
                  </a:moveTo>
                  <a:cubicBezTo>
                    <a:pt x="3991" y="475"/>
                    <a:pt x="1539" y="3010"/>
                    <a:pt x="182" y="5006"/>
                  </a:cubicBezTo>
                  <a:cubicBezTo>
                    <a:pt x="0" y="5277"/>
                    <a:pt x="261" y="5725"/>
                    <a:pt x="620" y="5725"/>
                  </a:cubicBezTo>
                  <a:cubicBezTo>
                    <a:pt x="740" y="5725"/>
                    <a:pt x="871" y="5675"/>
                    <a:pt x="1000" y="5551"/>
                  </a:cubicBezTo>
                  <a:cubicBezTo>
                    <a:pt x="2001" y="4592"/>
                    <a:pt x="4050" y="2033"/>
                    <a:pt x="4661" y="1351"/>
                  </a:cubicBezTo>
                  <a:cubicBezTo>
                    <a:pt x="6171" y="2815"/>
                    <a:pt x="7178" y="3762"/>
                    <a:pt x="8618" y="5433"/>
                  </a:cubicBezTo>
                  <a:cubicBezTo>
                    <a:pt x="8816" y="5660"/>
                    <a:pt x="9076" y="5760"/>
                    <a:pt x="9302" y="5760"/>
                  </a:cubicBezTo>
                  <a:cubicBezTo>
                    <a:pt x="9720" y="5760"/>
                    <a:pt x="10024" y="5419"/>
                    <a:pt x="9613" y="4900"/>
                  </a:cubicBezTo>
                  <a:cubicBezTo>
                    <a:pt x="8576" y="3608"/>
                    <a:pt x="4975"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9"/>
            <p:cNvSpPr/>
            <p:nvPr/>
          </p:nvSpPr>
          <p:spPr>
            <a:xfrm rot="5400000" flipH="1">
              <a:off x="60465" y="3854437"/>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9"/>
            <p:cNvSpPr/>
            <p:nvPr/>
          </p:nvSpPr>
          <p:spPr>
            <a:xfrm rot="5400000" flipH="1">
              <a:off x="142494" y="3808981"/>
              <a:ext cx="82086" cy="63629"/>
            </a:xfrm>
            <a:custGeom>
              <a:avLst/>
              <a:gdLst/>
              <a:ahLst/>
              <a:cxnLst/>
              <a:rect l="l" t="t" r="r" b="b"/>
              <a:pathLst>
                <a:path w="1423" h="1103" extrusionOk="0">
                  <a:moveTo>
                    <a:pt x="712" y="1"/>
                  </a:moveTo>
                  <a:cubicBezTo>
                    <a:pt x="1" y="1"/>
                    <a:pt x="1" y="1102"/>
                    <a:pt x="712" y="1102"/>
                  </a:cubicBezTo>
                  <a:cubicBezTo>
                    <a:pt x="1423" y="1102"/>
                    <a:pt x="1423" y="1"/>
                    <a:pt x="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9"/>
            <p:cNvSpPr/>
            <p:nvPr/>
          </p:nvSpPr>
          <p:spPr>
            <a:xfrm rot="5400000" flipH="1">
              <a:off x="60465" y="3760122"/>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9"/>
            <p:cNvSpPr/>
            <p:nvPr/>
          </p:nvSpPr>
          <p:spPr>
            <a:xfrm rot="5400000" flipH="1">
              <a:off x="-58715" y="3155114"/>
              <a:ext cx="577369" cy="332338"/>
            </a:xfrm>
            <a:custGeom>
              <a:avLst/>
              <a:gdLst/>
              <a:ahLst/>
              <a:cxnLst/>
              <a:rect l="l" t="t" r="r" b="b"/>
              <a:pathLst>
                <a:path w="10009" h="5761" extrusionOk="0">
                  <a:moveTo>
                    <a:pt x="4671" y="1"/>
                  </a:moveTo>
                  <a:cubicBezTo>
                    <a:pt x="3990" y="475"/>
                    <a:pt x="1538" y="3010"/>
                    <a:pt x="187" y="5006"/>
                  </a:cubicBezTo>
                  <a:cubicBezTo>
                    <a:pt x="0" y="5277"/>
                    <a:pt x="260" y="5725"/>
                    <a:pt x="619" y="5725"/>
                  </a:cubicBezTo>
                  <a:cubicBezTo>
                    <a:pt x="738" y="5725"/>
                    <a:pt x="869" y="5675"/>
                    <a:pt x="998" y="5551"/>
                  </a:cubicBezTo>
                  <a:cubicBezTo>
                    <a:pt x="2006" y="4592"/>
                    <a:pt x="4049" y="2033"/>
                    <a:pt x="4659" y="1351"/>
                  </a:cubicBezTo>
                  <a:cubicBezTo>
                    <a:pt x="6170" y="2815"/>
                    <a:pt x="7177" y="3762"/>
                    <a:pt x="8623" y="5433"/>
                  </a:cubicBezTo>
                  <a:cubicBezTo>
                    <a:pt x="8818" y="5660"/>
                    <a:pt x="9078" y="5760"/>
                    <a:pt x="9304" y="5760"/>
                  </a:cubicBezTo>
                  <a:cubicBezTo>
                    <a:pt x="9709" y="5760"/>
                    <a:pt x="10009" y="5438"/>
                    <a:pt x="9646" y="4945"/>
                  </a:cubicBezTo>
                  <a:lnTo>
                    <a:pt x="9646" y="4945"/>
                  </a:lnTo>
                  <a:cubicBezTo>
                    <a:pt x="9648" y="4946"/>
                    <a:pt x="9649" y="4947"/>
                    <a:pt x="9649" y="4947"/>
                  </a:cubicBezTo>
                  <a:cubicBezTo>
                    <a:pt x="9649" y="4947"/>
                    <a:pt x="9643" y="4939"/>
                    <a:pt x="9628" y="4920"/>
                  </a:cubicBezTo>
                  <a:lnTo>
                    <a:pt x="9628" y="4920"/>
                  </a:lnTo>
                  <a:cubicBezTo>
                    <a:pt x="9623" y="4914"/>
                    <a:pt x="9617" y="4907"/>
                    <a:pt x="9612" y="4900"/>
                  </a:cubicBezTo>
                  <a:cubicBezTo>
                    <a:pt x="9611" y="4899"/>
                    <a:pt x="9610" y="4898"/>
                    <a:pt x="9610" y="4897"/>
                  </a:cubicBezTo>
                  <a:lnTo>
                    <a:pt x="9610" y="4897"/>
                  </a:lnTo>
                  <a:cubicBezTo>
                    <a:pt x="9254" y="4454"/>
                    <a:pt x="9133" y="4304"/>
                    <a:pt x="9133" y="4304"/>
                  </a:cubicBezTo>
                  <a:lnTo>
                    <a:pt x="9133" y="4304"/>
                  </a:lnTo>
                  <a:cubicBezTo>
                    <a:pt x="9132" y="4304"/>
                    <a:pt x="9341" y="4566"/>
                    <a:pt x="9493" y="4755"/>
                  </a:cubicBezTo>
                  <a:lnTo>
                    <a:pt x="9493" y="4755"/>
                  </a:lnTo>
                  <a:cubicBezTo>
                    <a:pt x="8326" y="3361"/>
                    <a:pt x="4963" y="29"/>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9"/>
            <p:cNvSpPr/>
            <p:nvPr/>
          </p:nvSpPr>
          <p:spPr>
            <a:xfrm rot="5400000" flipH="1">
              <a:off x="60465" y="3355170"/>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9"/>
            <p:cNvSpPr/>
            <p:nvPr/>
          </p:nvSpPr>
          <p:spPr>
            <a:xfrm rot="5400000" flipH="1">
              <a:off x="142321" y="3309541"/>
              <a:ext cx="82432" cy="63629"/>
            </a:xfrm>
            <a:custGeom>
              <a:avLst/>
              <a:gdLst/>
              <a:ahLst/>
              <a:cxnLst/>
              <a:rect l="l" t="t" r="r" b="b"/>
              <a:pathLst>
                <a:path w="1429" h="1103" extrusionOk="0">
                  <a:moveTo>
                    <a:pt x="717" y="1"/>
                  </a:moveTo>
                  <a:cubicBezTo>
                    <a:pt x="1" y="1"/>
                    <a:pt x="1" y="1102"/>
                    <a:pt x="717" y="1102"/>
                  </a:cubicBezTo>
                  <a:cubicBezTo>
                    <a:pt x="1428" y="1102"/>
                    <a:pt x="1422"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9"/>
            <p:cNvSpPr/>
            <p:nvPr/>
          </p:nvSpPr>
          <p:spPr>
            <a:xfrm rot="5400000" flipH="1">
              <a:off x="60292" y="3261028"/>
              <a:ext cx="82432" cy="63629"/>
            </a:xfrm>
            <a:custGeom>
              <a:avLst/>
              <a:gdLst/>
              <a:ahLst/>
              <a:cxnLst/>
              <a:rect l="l" t="t" r="r" b="b"/>
              <a:pathLst>
                <a:path w="1429" h="1103" extrusionOk="0">
                  <a:moveTo>
                    <a:pt x="718" y="0"/>
                  </a:moveTo>
                  <a:cubicBezTo>
                    <a:pt x="1" y="0"/>
                    <a:pt x="1" y="1102"/>
                    <a:pt x="718" y="1102"/>
                  </a:cubicBezTo>
                  <a:cubicBezTo>
                    <a:pt x="1428" y="1102"/>
                    <a:pt x="1428" y="0"/>
                    <a:pt x="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9"/>
            <p:cNvSpPr/>
            <p:nvPr/>
          </p:nvSpPr>
          <p:spPr>
            <a:xfrm rot="5400000" flipH="1">
              <a:off x="-59177" y="2655501"/>
              <a:ext cx="578292" cy="332338"/>
            </a:xfrm>
            <a:custGeom>
              <a:avLst/>
              <a:gdLst/>
              <a:ahLst/>
              <a:cxnLst/>
              <a:rect l="l" t="t" r="r" b="b"/>
              <a:pathLst>
                <a:path w="10025" h="5761" extrusionOk="0">
                  <a:moveTo>
                    <a:pt x="4673"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3" y="5760"/>
                  </a:cubicBezTo>
                  <a:cubicBezTo>
                    <a:pt x="9721" y="5760"/>
                    <a:pt x="10025" y="5419"/>
                    <a:pt x="9614" y="4900"/>
                  </a:cubicBezTo>
                  <a:cubicBezTo>
                    <a:pt x="8577" y="3608"/>
                    <a:pt x="4975" y="30"/>
                    <a:pt x="4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9"/>
            <p:cNvSpPr/>
            <p:nvPr/>
          </p:nvSpPr>
          <p:spPr>
            <a:xfrm rot="5400000" flipH="1">
              <a:off x="60292" y="2856076"/>
              <a:ext cx="82432" cy="63629"/>
            </a:xfrm>
            <a:custGeom>
              <a:avLst/>
              <a:gdLst/>
              <a:ahLst/>
              <a:cxnLst/>
              <a:rect l="l" t="t" r="r" b="b"/>
              <a:pathLst>
                <a:path w="1429" h="1103" extrusionOk="0">
                  <a:moveTo>
                    <a:pt x="717" y="0"/>
                  </a:moveTo>
                  <a:cubicBezTo>
                    <a:pt x="1" y="0"/>
                    <a:pt x="1" y="1102"/>
                    <a:pt x="717" y="1102"/>
                  </a:cubicBezTo>
                  <a:cubicBezTo>
                    <a:pt x="1428" y="1102"/>
                    <a:pt x="1428" y="0"/>
                    <a:pt x="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9"/>
            <p:cNvSpPr/>
            <p:nvPr/>
          </p:nvSpPr>
          <p:spPr>
            <a:xfrm rot="5400000" flipH="1">
              <a:off x="142494" y="2810447"/>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9"/>
            <p:cNvSpPr/>
            <p:nvPr/>
          </p:nvSpPr>
          <p:spPr>
            <a:xfrm rot="5400000" flipH="1">
              <a:off x="60292" y="2761761"/>
              <a:ext cx="82432" cy="63629"/>
            </a:xfrm>
            <a:custGeom>
              <a:avLst/>
              <a:gdLst/>
              <a:ahLst/>
              <a:cxnLst/>
              <a:rect l="l" t="t" r="r" b="b"/>
              <a:pathLst>
                <a:path w="1429" h="1103" extrusionOk="0">
                  <a:moveTo>
                    <a:pt x="711" y="0"/>
                  </a:moveTo>
                  <a:cubicBezTo>
                    <a:pt x="1" y="0"/>
                    <a:pt x="1" y="1102"/>
                    <a:pt x="711" y="1102"/>
                  </a:cubicBezTo>
                  <a:cubicBezTo>
                    <a:pt x="1428"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9"/>
            <p:cNvSpPr/>
            <p:nvPr/>
          </p:nvSpPr>
          <p:spPr>
            <a:xfrm rot="5400000" flipH="1">
              <a:off x="-59177" y="2156234"/>
              <a:ext cx="578292" cy="332338"/>
            </a:xfrm>
            <a:custGeom>
              <a:avLst/>
              <a:gdLst/>
              <a:ahLst/>
              <a:cxnLst/>
              <a:rect l="l" t="t" r="r" b="b"/>
              <a:pathLst>
                <a:path w="10025" h="5761" extrusionOk="0">
                  <a:moveTo>
                    <a:pt x="4667"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2" y="5760"/>
                  </a:cubicBezTo>
                  <a:cubicBezTo>
                    <a:pt x="9720" y="5760"/>
                    <a:pt x="10024" y="5419"/>
                    <a:pt x="9613" y="4900"/>
                  </a:cubicBezTo>
                  <a:cubicBezTo>
                    <a:pt x="9256" y="4455"/>
                    <a:pt x="9135" y="4304"/>
                    <a:pt x="9134" y="4304"/>
                  </a:cubicBezTo>
                  <a:lnTo>
                    <a:pt x="9134" y="4304"/>
                  </a:lnTo>
                  <a:cubicBezTo>
                    <a:pt x="9132" y="4304"/>
                    <a:pt x="9646" y="4947"/>
                    <a:pt x="9646" y="4947"/>
                  </a:cubicBezTo>
                  <a:cubicBezTo>
                    <a:pt x="9646" y="4947"/>
                    <a:pt x="9634" y="4933"/>
                    <a:pt x="9607" y="4900"/>
                  </a:cubicBezTo>
                  <a:cubicBezTo>
                    <a:pt x="8571" y="3608"/>
                    <a:pt x="4975" y="30"/>
                    <a:pt x="4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9"/>
            <p:cNvSpPr/>
            <p:nvPr/>
          </p:nvSpPr>
          <p:spPr>
            <a:xfrm rot="5400000" flipH="1">
              <a:off x="60465" y="2356982"/>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9"/>
            <p:cNvSpPr/>
            <p:nvPr/>
          </p:nvSpPr>
          <p:spPr>
            <a:xfrm rot="5400000" flipH="1">
              <a:off x="142523" y="2311209"/>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
            <p:cNvSpPr/>
            <p:nvPr/>
          </p:nvSpPr>
          <p:spPr>
            <a:xfrm rot="5400000" flipH="1">
              <a:off x="60465" y="2262667"/>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9"/>
            <p:cNvSpPr/>
            <p:nvPr/>
          </p:nvSpPr>
          <p:spPr>
            <a:xfrm rot="5400000" flipH="1">
              <a:off x="-59234" y="1650201"/>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1" y="5725"/>
                    <a:pt x="871" y="5675"/>
                    <a:pt x="998" y="5551"/>
                  </a:cubicBezTo>
                  <a:cubicBezTo>
                    <a:pt x="2005" y="4592"/>
                    <a:pt x="4049" y="2033"/>
                    <a:pt x="4659" y="1351"/>
                  </a:cubicBezTo>
                  <a:cubicBezTo>
                    <a:pt x="6170" y="2815"/>
                    <a:pt x="7177" y="3762"/>
                    <a:pt x="8622" y="5433"/>
                  </a:cubicBezTo>
                  <a:cubicBezTo>
                    <a:pt x="8820" y="5660"/>
                    <a:pt x="9080" y="5760"/>
                    <a:pt x="9306" y="5760"/>
                  </a:cubicBezTo>
                  <a:cubicBezTo>
                    <a:pt x="9724" y="5760"/>
                    <a:pt x="10027" y="5419"/>
                    <a:pt x="9612"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9"/>
            <p:cNvSpPr/>
            <p:nvPr/>
          </p:nvSpPr>
          <p:spPr>
            <a:xfrm rot="5400000" flipH="1">
              <a:off x="60465" y="1850777"/>
              <a:ext cx="82086" cy="63629"/>
            </a:xfrm>
            <a:custGeom>
              <a:avLst/>
              <a:gdLst/>
              <a:ahLst/>
              <a:cxnLst/>
              <a:rect l="l" t="t" r="r" b="b"/>
              <a:pathLst>
                <a:path w="1423" h="1103" extrusionOk="0">
                  <a:moveTo>
                    <a:pt x="712" y="0"/>
                  </a:moveTo>
                  <a:cubicBezTo>
                    <a:pt x="1" y="0"/>
                    <a:pt x="1" y="1102"/>
                    <a:pt x="712" y="1102"/>
                  </a:cubicBezTo>
                  <a:cubicBezTo>
                    <a:pt x="1422" y="1102"/>
                    <a:pt x="1422"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9"/>
            <p:cNvSpPr/>
            <p:nvPr/>
          </p:nvSpPr>
          <p:spPr>
            <a:xfrm rot="5400000" flipH="1">
              <a:off x="142494" y="1804975"/>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9"/>
            <p:cNvSpPr/>
            <p:nvPr/>
          </p:nvSpPr>
          <p:spPr>
            <a:xfrm rot="5400000" flipH="1">
              <a:off x="60465" y="1756461"/>
              <a:ext cx="82086" cy="63629"/>
            </a:xfrm>
            <a:custGeom>
              <a:avLst/>
              <a:gdLst/>
              <a:ahLst/>
              <a:cxnLst/>
              <a:rect l="l" t="t" r="r" b="b"/>
              <a:pathLst>
                <a:path w="1423" h="1103" extrusionOk="0">
                  <a:moveTo>
                    <a:pt x="711" y="0"/>
                  </a:moveTo>
                  <a:cubicBezTo>
                    <a:pt x="1" y="0"/>
                    <a:pt x="1"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9"/>
            <p:cNvSpPr/>
            <p:nvPr/>
          </p:nvSpPr>
          <p:spPr>
            <a:xfrm rot="5400000" flipH="1">
              <a:off x="-59234" y="115093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0" y="5725"/>
                    <a:pt x="871" y="5675"/>
                    <a:pt x="998" y="5551"/>
                  </a:cubicBezTo>
                  <a:cubicBezTo>
                    <a:pt x="2005" y="4592"/>
                    <a:pt x="4049" y="2033"/>
                    <a:pt x="4659" y="1351"/>
                  </a:cubicBezTo>
                  <a:cubicBezTo>
                    <a:pt x="6170" y="2815"/>
                    <a:pt x="7177" y="3762"/>
                    <a:pt x="8622" y="5433"/>
                  </a:cubicBezTo>
                  <a:cubicBezTo>
                    <a:pt x="8818" y="5660"/>
                    <a:pt x="9077" y="5760"/>
                    <a:pt x="9304" y="5760"/>
                  </a:cubicBezTo>
                  <a:cubicBezTo>
                    <a:pt x="9721" y="5760"/>
                    <a:pt x="10026" y="5419"/>
                    <a:pt x="9611"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p:nvPr/>
          </p:nvSpPr>
          <p:spPr>
            <a:xfrm rot="5400000" flipH="1">
              <a:off x="60465" y="1351510"/>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9"/>
            <p:cNvSpPr/>
            <p:nvPr/>
          </p:nvSpPr>
          <p:spPr>
            <a:xfrm rot="5400000" flipH="1">
              <a:off x="142523" y="1305736"/>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9"/>
            <p:cNvSpPr/>
            <p:nvPr/>
          </p:nvSpPr>
          <p:spPr>
            <a:xfrm rot="5400000" flipH="1">
              <a:off x="60465" y="1257194"/>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
            <p:cNvSpPr/>
            <p:nvPr/>
          </p:nvSpPr>
          <p:spPr>
            <a:xfrm rot="5400000" flipH="1">
              <a:off x="-58773" y="652187"/>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9"/>
            <p:cNvSpPr/>
            <p:nvPr/>
          </p:nvSpPr>
          <p:spPr>
            <a:xfrm rot="5400000" flipH="1">
              <a:off x="60494" y="852272"/>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9"/>
            <p:cNvSpPr/>
            <p:nvPr/>
          </p:nvSpPr>
          <p:spPr>
            <a:xfrm rot="5400000" flipH="1">
              <a:off x="142350" y="806643"/>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9"/>
            <p:cNvSpPr/>
            <p:nvPr/>
          </p:nvSpPr>
          <p:spPr>
            <a:xfrm rot="5400000" flipH="1">
              <a:off x="60494" y="757956"/>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9"/>
            <p:cNvSpPr/>
            <p:nvPr/>
          </p:nvSpPr>
          <p:spPr>
            <a:xfrm rot="5400000" flipH="1">
              <a:off x="-58773" y="146027"/>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9"/>
            <p:cNvSpPr/>
            <p:nvPr/>
          </p:nvSpPr>
          <p:spPr>
            <a:xfrm rot="5400000" flipH="1">
              <a:off x="60494" y="346112"/>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9"/>
            <p:cNvSpPr/>
            <p:nvPr/>
          </p:nvSpPr>
          <p:spPr>
            <a:xfrm rot="5400000" flipH="1">
              <a:off x="142350" y="300483"/>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9"/>
            <p:cNvSpPr/>
            <p:nvPr/>
          </p:nvSpPr>
          <p:spPr>
            <a:xfrm rot="5400000" flipH="1">
              <a:off x="60494" y="251797"/>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 name="Google Shape;48;p9"/>
          <p:cNvGrpSpPr/>
          <p:nvPr/>
        </p:nvGrpSpPr>
        <p:grpSpPr>
          <a:xfrm>
            <a:off x="263821" y="4658759"/>
            <a:ext cx="8616363" cy="332338"/>
            <a:chOff x="100671" y="4529484"/>
            <a:chExt cx="8616363" cy="332338"/>
          </a:xfrm>
        </p:grpSpPr>
        <p:sp>
          <p:nvSpPr>
            <p:cNvPr id="49" name="Google Shape;49;p9"/>
            <p:cNvSpPr/>
            <p:nvPr/>
          </p:nvSpPr>
          <p:spPr>
            <a:xfrm flipH="1">
              <a:off x="4108234"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9"/>
            <p:cNvSpPr/>
            <p:nvPr/>
          </p:nvSpPr>
          <p:spPr>
            <a:xfrm flipH="1">
              <a:off x="4421693"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9"/>
            <p:cNvSpPr/>
            <p:nvPr/>
          </p:nvSpPr>
          <p:spPr>
            <a:xfrm flipH="1">
              <a:off x="4375890"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9"/>
            <p:cNvSpPr/>
            <p:nvPr/>
          </p:nvSpPr>
          <p:spPr>
            <a:xfrm flipH="1">
              <a:off x="4327377"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9"/>
            <p:cNvSpPr/>
            <p:nvPr/>
          </p:nvSpPr>
          <p:spPr>
            <a:xfrm flipH="1">
              <a:off x="3608217" y="4529484"/>
              <a:ext cx="578292" cy="332338"/>
            </a:xfrm>
            <a:custGeom>
              <a:avLst/>
              <a:gdLst/>
              <a:ahLst/>
              <a:cxnLst/>
              <a:rect l="l" t="t" r="r" b="b"/>
              <a:pathLst>
                <a:path w="10025" h="5761" extrusionOk="0">
                  <a:moveTo>
                    <a:pt x="4672" y="1"/>
                  </a:moveTo>
                  <a:cubicBezTo>
                    <a:pt x="3991" y="475"/>
                    <a:pt x="1539" y="3010"/>
                    <a:pt x="182" y="5006"/>
                  </a:cubicBezTo>
                  <a:cubicBezTo>
                    <a:pt x="0" y="5277"/>
                    <a:pt x="261" y="5725"/>
                    <a:pt x="620" y="5725"/>
                  </a:cubicBezTo>
                  <a:cubicBezTo>
                    <a:pt x="740" y="5725"/>
                    <a:pt x="871" y="5675"/>
                    <a:pt x="1000" y="5551"/>
                  </a:cubicBezTo>
                  <a:cubicBezTo>
                    <a:pt x="2001" y="4592"/>
                    <a:pt x="4050" y="2033"/>
                    <a:pt x="4661" y="1351"/>
                  </a:cubicBezTo>
                  <a:cubicBezTo>
                    <a:pt x="6171" y="2815"/>
                    <a:pt x="7178" y="3762"/>
                    <a:pt x="8618" y="5433"/>
                  </a:cubicBezTo>
                  <a:cubicBezTo>
                    <a:pt x="8816" y="5660"/>
                    <a:pt x="9076" y="5760"/>
                    <a:pt x="9302" y="5760"/>
                  </a:cubicBezTo>
                  <a:cubicBezTo>
                    <a:pt x="9720" y="5760"/>
                    <a:pt x="10024" y="5419"/>
                    <a:pt x="9613" y="4900"/>
                  </a:cubicBezTo>
                  <a:cubicBezTo>
                    <a:pt x="8576" y="3608"/>
                    <a:pt x="4975"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9"/>
            <p:cNvSpPr/>
            <p:nvPr/>
          </p:nvSpPr>
          <p:spPr>
            <a:xfrm flipH="1">
              <a:off x="3922426"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9"/>
            <p:cNvSpPr/>
            <p:nvPr/>
          </p:nvSpPr>
          <p:spPr>
            <a:xfrm flipH="1">
              <a:off x="3876970" y="4710270"/>
              <a:ext cx="82086" cy="63629"/>
            </a:xfrm>
            <a:custGeom>
              <a:avLst/>
              <a:gdLst/>
              <a:ahLst/>
              <a:cxnLst/>
              <a:rect l="l" t="t" r="r" b="b"/>
              <a:pathLst>
                <a:path w="1423" h="1103" extrusionOk="0">
                  <a:moveTo>
                    <a:pt x="712" y="1"/>
                  </a:moveTo>
                  <a:cubicBezTo>
                    <a:pt x="1" y="1"/>
                    <a:pt x="1" y="1102"/>
                    <a:pt x="712" y="1102"/>
                  </a:cubicBezTo>
                  <a:cubicBezTo>
                    <a:pt x="1423" y="1102"/>
                    <a:pt x="1423" y="1"/>
                    <a:pt x="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9"/>
            <p:cNvSpPr/>
            <p:nvPr/>
          </p:nvSpPr>
          <p:spPr>
            <a:xfrm flipH="1">
              <a:off x="3828110"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9"/>
            <p:cNvSpPr/>
            <p:nvPr/>
          </p:nvSpPr>
          <p:spPr>
            <a:xfrm flipH="1">
              <a:off x="3109815" y="4529484"/>
              <a:ext cx="577369" cy="332338"/>
            </a:xfrm>
            <a:custGeom>
              <a:avLst/>
              <a:gdLst/>
              <a:ahLst/>
              <a:cxnLst/>
              <a:rect l="l" t="t" r="r" b="b"/>
              <a:pathLst>
                <a:path w="10009" h="5761" extrusionOk="0">
                  <a:moveTo>
                    <a:pt x="4671" y="1"/>
                  </a:moveTo>
                  <a:cubicBezTo>
                    <a:pt x="3990" y="475"/>
                    <a:pt x="1538" y="3010"/>
                    <a:pt x="187" y="5006"/>
                  </a:cubicBezTo>
                  <a:cubicBezTo>
                    <a:pt x="0" y="5277"/>
                    <a:pt x="260" y="5725"/>
                    <a:pt x="619" y="5725"/>
                  </a:cubicBezTo>
                  <a:cubicBezTo>
                    <a:pt x="738" y="5725"/>
                    <a:pt x="869" y="5675"/>
                    <a:pt x="998" y="5551"/>
                  </a:cubicBezTo>
                  <a:cubicBezTo>
                    <a:pt x="2006" y="4592"/>
                    <a:pt x="4049" y="2033"/>
                    <a:pt x="4659" y="1351"/>
                  </a:cubicBezTo>
                  <a:cubicBezTo>
                    <a:pt x="6170" y="2815"/>
                    <a:pt x="7177" y="3762"/>
                    <a:pt x="8623" y="5433"/>
                  </a:cubicBezTo>
                  <a:cubicBezTo>
                    <a:pt x="8818" y="5660"/>
                    <a:pt x="9078" y="5760"/>
                    <a:pt x="9304" y="5760"/>
                  </a:cubicBezTo>
                  <a:cubicBezTo>
                    <a:pt x="9709" y="5760"/>
                    <a:pt x="10009" y="5438"/>
                    <a:pt x="9646" y="4945"/>
                  </a:cubicBezTo>
                  <a:lnTo>
                    <a:pt x="9646" y="4945"/>
                  </a:lnTo>
                  <a:cubicBezTo>
                    <a:pt x="9648" y="4946"/>
                    <a:pt x="9649" y="4947"/>
                    <a:pt x="9649" y="4947"/>
                  </a:cubicBezTo>
                  <a:cubicBezTo>
                    <a:pt x="9649" y="4947"/>
                    <a:pt x="9643" y="4939"/>
                    <a:pt x="9628" y="4920"/>
                  </a:cubicBezTo>
                  <a:lnTo>
                    <a:pt x="9628" y="4920"/>
                  </a:lnTo>
                  <a:cubicBezTo>
                    <a:pt x="9623" y="4914"/>
                    <a:pt x="9617" y="4907"/>
                    <a:pt x="9612" y="4900"/>
                  </a:cubicBezTo>
                  <a:cubicBezTo>
                    <a:pt x="9611" y="4899"/>
                    <a:pt x="9610" y="4898"/>
                    <a:pt x="9610" y="4897"/>
                  </a:cubicBezTo>
                  <a:lnTo>
                    <a:pt x="9610" y="4897"/>
                  </a:lnTo>
                  <a:cubicBezTo>
                    <a:pt x="9254" y="4454"/>
                    <a:pt x="9133" y="4304"/>
                    <a:pt x="9133" y="4304"/>
                  </a:cubicBezTo>
                  <a:lnTo>
                    <a:pt x="9133" y="4304"/>
                  </a:lnTo>
                  <a:cubicBezTo>
                    <a:pt x="9132" y="4304"/>
                    <a:pt x="9341" y="4566"/>
                    <a:pt x="9493" y="4755"/>
                  </a:cubicBezTo>
                  <a:lnTo>
                    <a:pt x="9493" y="4755"/>
                  </a:lnTo>
                  <a:cubicBezTo>
                    <a:pt x="8326" y="3361"/>
                    <a:pt x="4963" y="29"/>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
            <p:cNvSpPr/>
            <p:nvPr/>
          </p:nvSpPr>
          <p:spPr>
            <a:xfrm flipH="1">
              <a:off x="3423159"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
            <p:cNvSpPr/>
            <p:nvPr/>
          </p:nvSpPr>
          <p:spPr>
            <a:xfrm flipH="1">
              <a:off x="3377357" y="4710270"/>
              <a:ext cx="82432" cy="63629"/>
            </a:xfrm>
            <a:custGeom>
              <a:avLst/>
              <a:gdLst/>
              <a:ahLst/>
              <a:cxnLst/>
              <a:rect l="l" t="t" r="r" b="b"/>
              <a:pathLst>
                <a:path w="1429" h="1103" extrusionOk="0">
                  <a:moveTo>
                    <a:pt x="717" y="1"/>
                  </a:moveTo>
                  <a:cubicBezTo>
                    <a:pt x="1" y="1"/>
                    <a:pt x="1" y="1102"/>
                    <a:pt x="717" y="1102"/>
                  </a:cubicBezTo>
                  <a:cubicBezTo>
                    <a:pt x="1428" y="1102"/>
                    <a:pt x="1422"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
            <p:cNvSpPr/>
            <p:nvPr/>
          </p:nvSpPr>
          <p:spPr>
            <a:xfrm flipH="1">
              <a:off x="3328843" y="4792299"/>
              <a:ext cx="82432" cy="63629"/>
            </a:xfrm>
            <a:custGeom>
              <a:avLst/>
              <a:gdLst/>
              <a:ahLst/>
              <a:cxnLst/>
              <a:rect l="l" t="t" r="r" b="b"/>
              <a:pathLst>
                <a:path w="1429" h="1103" extrusionOk="0">
                  <a:moveTo>
                    <a:pt x="718" y="0"/>
                  </a:moveTo>
                  <a:cubicBezTo>
                    <a:pt x="1" y="0"/>
                    <a:pt x="1" y="1102"/>
                    <a:pt x="718" y="1102"/>
                  </a:cubicBezTo>
                  <a:cubicBezTo>
                    <a:pt x="1428" y="1102"/>
                    <a:pt x="1428" y="0"/>
                    <a:pt x="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9"/>
            <p:cNvSpPr/>
            <p:nvPr/>
          </p:nvSpPr>
          <p:spPr>
            <a:xfrm flipH="1">
              <a:off x="2609740" y="4529484"/>
              <a:ext cx="578292" cy="332338"/>
            </a:xfrm>
            <a:custGeom>
              <a:avLst/>
              <a:gdLst/>
              <a:ahLst/>
              <a:cxnLst/>
              <a:rect l="l" t="t" r="r" b="b"/>
              <a:pathLst>
                <a:path w="10025" h="5761" extrusionOk="0">
                  <a:moveTo>
                    <a:pt x="4673"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3" y="5760"/>
                  </a:cubicBezTo>
                  <a:cubicBezTo>
                    <a:pt x="9721" y="5760"/>
                    <a:pt x="10025" y="5419"/>
                    <a:pt x="9614" y="4900"/>
                  </a:cubicBezTo>
                  <a:cubicBezTo>
                    <a:pt x="8577" y="3608"/>
                    <a:pt x="4975" y="30"/>
                    <a:pt x="4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
            <p:cNvSpPr/>
            <p:nvPr/>
          </p:nvSpPr>
          <p:spPr>
            <a:xfrm flipH="1">
              <a:off x="2923892" y="4792299"/>
              <a:ext cx="82432" cy="63629"/>
            </a:xfrm>
            <a:custGeom>
              <a:avLst/>
              <a:gdLst/>
              <a:ahLst/>
              <a:cxnLst/>
              <a:rect l="l" t="t" r="r" b="b"/>
              <a:pathLst>
                <a:path w="1429" h="1103" extrusionOk="0">
                  <a:moveTo>
                    <a:pt x="717" y="0"/>
                  </a:moveTo>
                  <a:cubicBezTo>
                    <a:pt x="1" y="0"/>
                    <a:pt x="1" y="1102"/>
                    <a:pt x="717" y="1102"/>
                  </a:cubicBezTo>
                  <a:cubicBezTo>
                    <a:pt x="1428" y="1102"/>
                    <a:pt x="1428" y="0"/>
                    <a:pt x="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flipH="1">
              <a:off x="2878436" y="4710270"/>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p:nvPr/>
          </p:nvSpPr>
          <p:spPr>
            <a:xfrm flipH="1">
              <a:off x="2829576" y="4792299"/>
              <a:ext cx="82432" cy="63629"/>
            </a:xfrm>
            <a:custGeom>
              <a:avLst/>
              <a:gdLst/>
              <a:ahLst/>
              <a:cxnLst/>
              <a:rect l="l" t="t" r="r" b="b"/>
              <a:pathLst>
                <a:path w="1429" h="1103" extrusionOk="0">
                  <a:moveTo>
                    <a:pt x="711" y="0"/>
                  </a:moveTo>
                  <a:cubicBezTo>
                    <a:pt x="1" y="0"/>
                    <a:pt x="1" y="1102"/>
                    <a:pt x="711" y="1102"/>
                  </a:cubicBezTo>
                  <a:cubicBezTo>
                    <a:pt x="1428"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
            <p:cNvSpPr/>
            <p:nvPr/>
          </p:nvSpPr>
          <p:spPr>
            <a:xfrm flipH="1">
              <a:off x="2110474" y="4529484"/>
              <a:ext cx="578292" cy="332338"/>
            </a:xfrm>
            <a:custGeom>
              <a:avLst/>
              <a:gdLst/>
              <a:ahLst/>
              <a:cxnLst/>
              <a:rect l="l" t="t" r="r" b="b"/>
              <a:pathLst>
                <a:path w="10025" h="5761" extrusionOk="0">
                  <a:moveTo>
                    <a:pt x="4667"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2" y="5760"/>
                  </a:cubicBezTo>
                  <a:cubicBezTo>
                    <a:pt x="9720" y="5760"/>
                    <a:pt x="10024" y="5419"/>
                    <a:pt x="9613" y="4900"/>
                  </a:cubicBezTo>
                  <a:cubicBezTo>
                    <a:pt x="9256" y="4455"/>
                    <a:pt x="9135" y="4304"/>
                    <a:pt x="9134" y="4304"/>
                  </a:cubicBezTo>
                  <a:lnTo>
                    <a:pt x="9134" y="4304"/>
                  </a:lnTo>
                  <a:cubicBezTo>
                    <a:pt x="9132" y="4304"/>
                    <a:pt x="9646" y="4947"/>
                    <a:pt x="9646" y="4947"/>
                  </a:cubicBezTo>
                  <a:cubicBezTo>
                    <a:pt x="9646" y="4947"/>
                    <a:pt x="9634" y="4933"/>
                    <a:pt x="9607" y="4900"/>
                  </a:cubicBezTo>
                  <a:cubicBezTo>
                    <a:pt x="8571" y="3608"/>
                    <a:pt x="4975" y="30"/>
                    <a:pt x="4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9"/>
            <p:cNvSpPr/>
            <p:nvPr/>
          </p:nvSpPr>
          <p:spPr>
            <a:xfrm flipH="1">
              <a:off x="2424971"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9"/>
            <p:cNvSpPr/>
            <p:nvPr/>
          </p:nvSpPr>
          <p:spPr>
            <a:xfrm flipH="1">
              <a:off x="2379226" y="4710270"/>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9"/>
            <p:cNvSpPr/>
            <p:nvPr/>
          </p:nvSpPr>
          <p:spPr>
            <a:xfrm flipH="1">
              <a:off x="2330655"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
            <p:cNvSpPr/>
            <p:nvPr/>
          </p:nvSpPr>
          <p:spPr>
            <a:xfrm flipH="1">
              <a:off x="1604383" y="452948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1" y="5725"/>
                    <a:pt x="871" y="5675"/>
                    <a:pt x="998" y="5551"/>
                  </a:cubicBezTo>
                  <a:cubicBezTo>
                    <a:pt x="2005" y="4592"/>
                    <a:pt x="4049" y="2033"/>
                    <a:pt x="4659" y="1351"/>
                  </a:cubicBezTo>
                  <a:cubicBezTo>
                    <a:pt x="6170" y="2815"/>
                    <a:pt x="7177" y="3762"/>
                    <a:pt x="8622" y="5433"/>
                  </a:cubicBezTo>
                  <a:cubicBezTo>
                    <a:pt x="8820" y="5660"/>
                    <a:pt x="9080" y="5760"/>
                    <a:pt x="9306" y="5760"/>
                  </a:cubicBezTo>
                  <a:cubicBezTo>
                    <a:pt x="9724" y="5760"/>
                    <a:pt x="10027" y="5419"/>
                    <a:pt x="9612"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9"/>
            <p:cNvSpPr/>
            <p:nvPr/>
          </p:nvSpPr>
          <p:spPr>
            <a:xfrm flipH="1">
              <a:off x="1918765" y="4792299"/>
              <a:ext cx="82086" cy="63629"/>
            </a:xfrm>
            <a:custGeom>
              <a:avLst/>
              <a:gdLst/>
              <a:ahLst/>
              <a:cxnLst/>
              <a:rect l="l" t="t" r="r" b="b"/>
              <a:pathLst>
                <a:path w="1423" h="1103" extrusionOk="0">
                  <a:moveTo>
                    <a:pt x="712" y="0"/>
                  </a:moveTo>
                  <a:cubicBezTo>
                    <a:pt x="1" y="0"/>
                    <a:pt x="1" y="1102"/>
                    <a:pt x="712" y="1102"/>
                  </a:cubicBezTo>
                  <a:cubicBezTo>
                    <a:pt x="1422" y="1102"/>
                    <a:pt x="1422"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9"/>
            <p:cNvSpPr/>
            <p:nvPr/>
          </p:nvSpPr>
          <p:spPr>
            <a:xfrm flipH="1">
              <a:off x="1872963" y="4710270"/>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9"/>
            <p:cNvSpPr/>
            <p:nvPr/>
          </p:nvSpPr>
          <p:spPr>
            <a:xfrm flipH="1">
              <a:off x="1824450" y="4792299"/>
              <a:ext cx="82086" cy="63629"/>
            </a:xfrm>
            <a:custGeom>
              <a:avLst/>
              <a:gdLst/>
              <a:ahLst/>
              <a:cxnLst/>
              <a:rect l="l" t="t" r="r" b="b"/>
              <a:pathLst>
                <a:path w="1423" h="1103" extrusionOk="0">
                  <a:moveTo>
                    <a:pt x="711" y="0"/>
                  </a:moveTo>
                  <a:cubicBezTo>
                    <a:pt x="1" y="0"/>
                    <a:pt x="1"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9"/>
            <p:cNvSpPr/>
            <p:nvPr/>
          </p:nvSpPr>
          <p:spPr>
            <a:xfrm flipH="1">
              <a:off x="1105116" y="452948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0" y="5725"/>
                    <a:pt x="871" y="5675"/>
                    <a:pt x="998" y="5551"/>
                  </a:cubicBezTo>
                  <a:cubicBezTo>
                    <a:pt x="2005" y="4592"/>
                    <a:pt x="4049" y="2033"/>
                    <a:pt x="4659" y="1351"/>
                  </a:cubicBezTo>
                  <a:cubicBezTo>
                    <a:pt x="6170" y="2815"/>
                    <a:pt x="7177" y="3762"/>
                    <a:pt x="8622" y="5433"/>
                  </a:cubicBezTo>
                  <a:cubicBezTo>
                    <a:pt x="8818" y="5660"/>
                    <a:pt x="9077" y="5760"/>
                    <a:pt x="9304" y="5760"/>
                  </a:cubicBezTo>
                  <a:cubicBezTo>
                    <a:pt x="9721" y="5760"/>
                    <a:pt x="10026" y="5419"/>
                    <a:pt x="9611"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9"/>
            <p:cNvSpPr/>
            <p:nvPr/>
          </p:nvSpPr>
          <p:spPr>
            <a:xfrm flipH="1">
              <a:off x="1419498"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9"/>
            <p:cNvSpPr/>
            <p:nvPr/>
          </p:nvSpPr>
          <p:spPr>
            <a:xfrm flipH="1">
              <a:off x="1373754" y="4710270"/>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9"/>
            <p:cNvSpPr/>
            <p:nvPr/>
          </p:nvSpPr>
          <p:spPr>
            <a:xfrm flipH="1">
              <a:off x="1325183"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9"/>
            <p:cNvSpPr/>
            <p:nvPr/>
          </p:nvSpPr>
          <p:spPr>
            <a:xfrm flipH="1">
              <a:off x="606830"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9"/>
            <p:cNvSpPr/>
            <p:nvPr/>
          </p:nvSpPr>
          <p:spPr>
            <a:xfrm flipH="1">
              <a:off x="920289"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9"/>
            <p:cNvSpPr/>
            <p:nvPr/>
          </p:nvSpPr>
          <p:spPr>
            <a:xfrm flipH="1">
              <a:off x="874487"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9"/>
            <p:cNvSpPr/>
            <p:nvPr/>
          </p:nvSpPr>
          <p:spPr>
            <a:xfrm flipH="1">
              <a:off x="825974"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9"/>
            <p:cNvSpPr/>
            <p:nvPr/>
          </p:nvSpPr>
          <p:spPr>
            <a:xfrm flipH="1">
              <a:off x="100671"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9"/>
            <p:cNvSpPr/>
            <p:nvPr/>
          </p:nvSpPr>
          <p:spPr>
            <a:xfrm flipH="1">
              <a:off x="414130"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9"/>
            <p:cNvSpPr/>
            <p:nvPr/>
          </p:nvSpPr>
          <p:spPr>
            <a:xfrm flipH="1">
              <a:off x="368327"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9"/>
            <p:cNvSpPr/>
            <p:nvPr/>
          </p:nvSpPr>
          <p:spPr>
            <a:xfrm flipH="1">
              <a:off x="319814"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9"/>
            <p:cNvSpPr/>
            <p:nvPr/>
          </p:nvSpPr>
          <p:spPr>
            <a:xfrm flipH="1">
              <a:off x="8138742" y="4529484"/>
              <a:ext cx="578292" cy="332338"/>
            </a:xfrm>
            <a:custGeom>
              <a:avLst/>
              <a:gdLst/>
              <a:ahLst/>
              <a:cxnLst/>
              <a:rect l="l" t="t" r="r" b="b"/>
              <a:pathLst>
                <a:path w="10025" h="5761" extrusionOk="0">
                  <a:moveTo>
                    <a:pt x="4672" y="1"/>
                  </a:moveTo>
                  <a:cubicBezTo>
                    <a:pt x="3991" y="475"/>
                    <a:pt x="1539" y="3010"/>
                    <a:pt x="182" y="5006"/>
                  </a:cubicBezTo>
                  <a:cubicBezTo>
                    <a:pt x="0" y="5277"/>
                    <a:pt x="261" y="5725"/>
                    <a:pt x="620" y="5725"/>
                  </a:cubicBezTo>
                  <a:cubicBezTo>
                    <a:pt x="740" y="5725"/>
                    <a:pt x="871" y="5675"/>
                    <a:pt x="1000" y="5551"/>
                  </a:cubicBezTo>
                  <a:cubicBezTo>
                    <a:pt x="2001" y="4592"/>
                    <a:pt x="4050" y="2033"/>
                    <a:pt x="4661" y="1351"/>
                  </a:cubicBezTo>
                  <a:cubicBezTo>
                    <a:pt x="6171" y="2815"/>
                    <a:pt x="7178" y="3762"/>
                    <a:pt x="8618" y="5433"/>
                  </a:cubicBezTo>
                  <a:cubicBezTo>
                    <a:pt x="8816" y="5660"/>
                    <a:pt x="9076" y="5760"/>
                    <a:pt x="9302" y="5760"/>
                  </a:cubicBezTo>
                  <a:cubicBezTo>
                    <a:pt x="9720" y="5760"/>
                    <a:pt x="10024" y="5419"/>
                    <a:pt x="9613" y="4900"/>
                  </a:cubicBezTo>
                  <a:cubicBezTo>
                    <a:pt x="8576" y="3608"/>
                    <a:pt x="4975"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9"/>
            <p:cNvSpPr/>
            <p:nvPr/>
          </p:nvSpPr>
          <p:spPr>
            <a:xfrm flipH="1">
              <a:off x="8452951"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9"/>
            <p:cNvSpPr/>
            <p:nvPr/>
          </p:nvSpPr>
          <p:spPr>
            <a:xfrm flipH="1">
              <a:off x="8407495" y="4710270"/>
              <a:ext cx="82086" cy="63629"/>
            </a:xfrm>
            <a:custGeom>
              <a:avLst/>
              <a:gdLst/>
              <a:ahLst/>
              <a:cxnLst/>
              <a:rect l="l" t="t" r="r" b="b"/>
              <a:pathLst>
                <a:path w="1423" h="1103" extrusionOk="0">
                  <a:moveTo>
                    <a:pt x="712" y="1"/>
                  </a:moveTo>
                  <a:cubicBezTo>
                    <a:pt x="1" y="1"/>
                    <a:pt x="1" y="1102"/>
                    <a:pt x="712" y="1102"/>
                  </a:cubicBezTo>
                  <a:cubicBezTo>
                    <a:pt x="1423" y="1102"/>
                    <a:pt x="1423" y="1"/>
                    <a:pt x="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9"/>
            <p:cNvSpPr/>
            <p:nvPr/>
          </p:nvSpPr>
          <p:spPr>
            <a:xfrm flipH="1">
              <a:off x="8358635"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9"/>
            <p:cNvSpPr/>
            <p:nvPr/>
          </p:nvSpPr>
          <p:spPr>
            <a:xfrm flipH="1">
              <a:off x="7640340" y="4529484"/>
              <a:ext cx="577369" cy="332338"/>
            </a:xfrm>
            <a:custGeom>
              <a:avLst/>
              <a:gdLst/>
              <a:ahLst/>
              <a:cxnLst/>
              <a:rect l="l" t="t" r="r" b="b"/>
              <a:pathLst>
                <a:path w="10009" h="5761" extrusionOk="0">
                  <a:moveTo>
                    <a:pt x="4671" y="1"/>
                  </a:moveTo>
                  <a:cubicBezTo>
                    <a:pt x="3990" y="475"/>
                    <a:pt x="1538" y="3010"/>
                    <a:pt x="187" y="5006"/>
                  </a:cubicBezTo>
                  <a:cubicBezTo>
                    <a:pt x="0" y="5277"/>
                    <a:pt x="260" y="5725"/>
                    <a:pt x="619" y="5725"/>
                  </a:cubicBezTo>
                  <a:cubicBezTo>
                    <a:pt x="738" y="5725"/>
                    <a:pt x="869" y="5675"/>
                    <a:pt x="998" y="5551"/>
                  </a:cubicBezTo>
                  <a:cubicBezTo>
                    <a:pt x="2006" y="4592"/>
                    <a:pt x="4049" y="2033"/>
                    <a:pt x="4659" y="1351"/>
                  </a:cubicBezTo>
                  <a:cubicBezTo>
                    <a:pt x="6170" y="2815"/>
                    <a:pt x="7177" y="3762"/>
                    <a:pt x="8623" y="5433"/>
                  </a:cubicBezTo>
                  <a:cubicBezTo>
                    <a:pt x="8818" y="5660"/>
                    <a:pt x="9078" y="5760"/>
                    <a:pt x="9304" y="5760"/>
                  </a:cubicBezTo>
                  <a:cubicBezTo>
                    <a:pt x="9709" y="5760"/>
                    <a:pt x="10009" y="5438"/>
                    <a:pt x="9646" y="4945"/>
                  </a:cubicBezTo>
                  <a:lnTo>
                    <a:pt x="9646" y="4945"/>
                  </a:lnTo>
                  <a:cubicBezTo>
                    <a:pt x="9648" y="4946"/>
                    <a:pt x="9649" y="4947"/>
                    <a:pt x="9649" y="4947"/>
                  </a:cubicBezTo>
                  <a:cubicBezTo>
                    <a:pt x="9649" y="4947"/>
                    <a:pt x="9643" y="4939"/>
                    <a:pt x="9628" y="4920"/>
                  </a:cubicBezTo>
                  <a:lnTo>
                    <a:pt x="9628" y="4920"/>
                  </a:lnTo>
                  <a:cubicBezTo>
                    <a:pt x="9623" y="4914"/>
                    <a:pt x="9617" y="4907"/>
                    <a:pt x="9612" y="4900"/>
                  </a:cubicBezTo>
                  <a:cubicBezTo>
                    <a:pt x="9611" y="4899"/>
                    <a:pt x="9610" y="4898"/>
                    <a:pt x="9610" y="4897"/>
                  </a:cubicBezTo>
                  <a:lnTo>
                    <a:pt x="9610" y="4897"/>
                  </a:lnTo>
                  <a:cubicBezTo>
                    <a:pt x="9254" y="4454"/>
                    <a:pt x="9133" y="4304"/>
                    <a:pt x="9133" y="4304"/>
                  </a:cubicBezTo>
                  <a:lnTo>
                    <a:pt x="9133" y="4304"/>
                  </a:lnTo>
                  <a:cubicBezTo>
                    <a:pt x="9132" y="4304"/>
                    <a:pt x="9341" y="4566"/>
                    <a:pt x="9493" y="4755"/>
                  </a:cubicBezTo>
                  <a:lnTo>
                    <a:pt x="9493" y="4755"/>
                  </a:lnTo>
                  <a:cubicBezTo>
                    <a:pt x="8326" y="3361"/>
                    <a:pt x="4963" y="29"/>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9"/>
            <p:cNvSpPr/>
            <p:nvPr/>
          </p:nvSpPr>
          <p:spPr>
            <a:xfrm flipH="1">
              <a:off x="7953684"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9"/>
            <p:cNvSpPr/>
            <p:nvPr/>
          </p:nvSpPr>
          <p:spPr>
            <a:xfrm flipH="1">
              <a:off x="7907882" y="4710270"/>
              <a:ext cx="82432" cy="63629"/>
            </a:xfrm>
            <a:custGeom>
              <a:avLst/>
              <a:gdLst/>
              <a:ahLst/>
              <a:cxnLst/>
              <a:rect l="l" t="t" r="r" b="b"/>
              <a:pathLst>
                <a:path w="1429" h="1103" extrusionOk="0">
                  <a:moveTo>
                    <a:pt x="717" y="1"/>
                  </a:moveTo>
                  <a:cubicBezTo>
                    <a:pt x="1" y="1"/>
                    <a:pt x="1" y="1102"/>
                    <a:pt x="717" y="1102"/>
                  </a:cubicBezTo>
                  <a:cubicBezTo>
                    <a:pt x="1428" y="1102"/>
                    <a:pt x="1422"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9"/>
            <p:cNvSpPr/>
            <p:nvPr/>
          </p:nvSpPr>
          <p:spPr>
            <a:xfrm flipH="1">
              <a:off x="7859368" y="4792299"/>
              <a:ext cx="82432" cy="63629"/>
            </a:xfrm>
            <a:custGeom>
              <a:avLst/>
              <a:gdLst/>
              <a:ahLst/>
              <a:cxnLst/>
              <a:rect l="l" t="t" r="r" b="b"/>
              <a:pathLst>
                <a:path w="1429" h="1103" extrusionOk="0">
                  <a:moveTo>
                    <a:pt x="718" y="0"/>
                  </a:moveTo>
                  <a:cubicBezTo>
                    <a:pt x="1" y="0"/>
                    <a:pt x="1" y="1102"/>
                    <a:pt x="718" y="1102"/>
                  </a:cubicBezTo>
                  <a:cubicBezTo>
                    <a:pt x="1428" y="1102"/>
                    <a:pt x="1428" y="0"/>
                    <a:pt x="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flipH="1">
              <a:off x="7140265" y="4529484"/>
              <a:ext cx="578292" cy="332338"/>
            </a:xfrm>
            <a:custGeom>
              <a:avLst/>
              <a:gdLst/>
              <a:ahLst/>
              <a:cxnLst/>
              <a:rect l="l" t="t" r="r" b="b"/>
              <a:pathLst>
                <a:path w="10025" h="5761" extrusionOk="0">
                  <a:moveTo>
                    <a:pt x="4673"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3" y="5760"/>
                  </a:cubicBezTo>
                  <a:cubicBezTo>
                    <a:pt x="9721" y="5760"/>
                    <a:pt x="10025" y="5419"/>
                    <a:pt x="9614" y="4900"/>
                  </a:cubicBezTo>
                  <a:cubicBezTo>
                    <a:pt x="8577" y="3608"/>
                    <a:pt x="4975" y="30"/>
                    <a:pt x="4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9"/>
            <p:cNvSpPr/>
            <p:nvPr/>
          </p:nvSpPr>
          <p:spPr>
            <a:xfrm flipH="1">
              <a:off x="7454417" y="4792299"/>
              <a:ext cx="82432" cy="63629"/>
            </a:xfrm>
            <a:custGeom>
              <a:avLst/>
              <a:gdLst/>
              <a:ahLst/>
              <a:cxnLst/>
              <a:rect l="l" t="t" r="r" b="b"/>
              <a:pathLst>
                <a:path w="1429" h="1103" extrusionOk="0">
                  <a:moveTo>
                    <a:pt x="717" y="0"/>
                  </a:moveTo>
                  <a:cubicBezTo>
                    <a:pt x="1" y="0"/>
                    <a:pt x="1" y="1102"/>
                    <a:pt x="717" y="1102"/>
                  </a:cubicBezTo>
                  <a:cubicBezTo>
                    <a:pt x="1428" y="1102"/>
                    <a:pt x="1428" y="0"/>
                    <a:pt x="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9"/>
            <p:cNvSpPr/>
            <p:nvPr/>
          </p:nvSpPr>
          <p:spPr>
            <a:xfrm flipH="1">
              <a:off x="7408961" y="4710270"/>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9"/>
            <p:cNvSpPr/>
            <p:nvPr/>
          </p:nvSpPr>
          <p:spPr>
            <a:xfrm flipH="1">
              <a:off x="7360101" y="4792299"/>
              <a:ext cx="82432" cy="63629"/>
            </a:xfrm>
            <a:custGeom>
              <a:avLst/>
              <a:gdLst/>
              <a:ahLst/>
              <a:cxnLst/>
              <a:rect l="l" t="t" r="r" b="b"/>
              <a:pathLst>
                <a:path w="1429" h="1103" extrusionOk="0">
                  <a:moveTo>
                    <a:pt x="711" y="0"/>
                  </a:moveTo>
                  <a:cubicBezTo>
                    <a:pt x="1" y="0"/>
                    <a:pt x="1" y="1102"/>
                    <a:pt x="711" y="1102"/>
                  </a:cubicBezTo>
                  <a:cubicBezTo>
                    <a:pt x="1428"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9"/>
            <p:cNvSpPr/>
            <p:nvPr/>
          </p:nvSpPr>
          <p:spPr>
            <a:xfrm flipH="1">
              <a:off x="6640999" y="4529484"/>
              <a:ext cx="578292" cy="332338"/>
            </a:xfrm>
            <a:custGeom>
              <a:avLst/>
              <a:gdLst/>
              <a:ahLst/>
              <a:cxnLst/>
              <a:rect l="l" t="t" r="r" b="b"/>
              <a:pathLst>
                <a:path w="10025" h="5761" extrusionOk="0">
                  <a:moveTo>
                    <a:pt x="4667"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2" y="5760"/>
                  </a:cubicBezTo>
                  <a:cubicBezTo>
                    <a:pt x="9720" y="5760"/>
                    <a:pt x="10024" y="5419"/>
                    <a:pt x="9613" y="4900"/>
                  </a:cubicBezTo>
                  <a:cubicBezTo>
                    <a:pt x="9256" y="4455"/>
                    <a:pt x="9135" y="4304"/>
                    <a:pt x="9134" y="4304"/>
                  </a:cubicBezTo>
                  <a:lnTo>
                    <a:pt x="9134" y="4304"/>
                  </a:lnTo>
                  <a:cubicBezTo>
                    <a:pt x="9132" y="4304"/>
                    <a:pt x="9646" y="4947"/>
                    <a:pt x="9646" y="4947"/>
                  </a:cubicBezTo>
                  <a:cubicBezTo>
                    <a:pt x="9646" y="4947"/>
                    <a:pt x="9634" y="4933"/>
                    <a:pt x="9607" y="4900"/>
                  </a:cubicBezTo>
                  <a:cubicBezTo>
                    <a:pt x="8571" y="3608"/>
                    <a:pt x="4975" y="30"/>
                    <a:pt x="4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9"/>
            <p:cNvSpPr/>
            <p:nvPr/>
          </p:nvSpPr>
          <p:spPr>
            <a:xfrm flipH="1">
              <a:off x="6955496"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9"/>
            <p:cNvSpPr/>
            <p:nvPr/>
          </p:nvSpPr>
          <p:spPr>
            <a:xfrm flipH="1">
              <a:off x="6909751" y="4710270"/>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9"/>
            <p:cNvSpPr/>
            <p:nvPr/>
          </p:nvSpPr>
          <p:spPr>
            <a:xfrm flipH="1">
              <a:off x="6861180"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9"/>
            <p:cNvSpPr/>
            <p:nvPr/>
          </p:nvSpPr>
          <p:spPr>
            <a:xfrm flipH="1">
              <a:off x="6134908" y="452948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1" y="5725"/>
                    <a:pt x="871" y="5675"/>
                    <a:pt x="998" y="5551"/>
                  </a:cubicBezTo>
                  <a:cubicBezTo>
                    <a:pt x="2005" y="4592"/>
                    <a:pt x="4049" y="2033"/>
                    <a:pt x="4659" y="1351"/>
                  </a:cubicBezTo>
                  <a:cubicBezTo>
                    <a:pt x="6170" y="2815"/>
                    <a:pt x="7177" y="3762"/>
                    <a:pt x="8622" y="5433"/>
                  </a:cubicBezTo>
                  <a:cubicBezTo>
                    <a:pt x="8820" y="5660"/>
                    <a:pt x="9080" y="5760"/>
                    <a:pt x="9306" y="5760"/>
                  </a:cubicBezTo>
                  <a:cubicBezTo>
                    <a:pt x="9724" y="5760"/>
                    <a:pt x="10027" y="5419"/>
                    <a:pt x="9612"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9"/>
            <p:cNvSpPr/>
            <p:nvPr/>
          </p:nvSpPr>
          <p:spPr>
            <a:xfrm flipH="1">
              <a:off x="6449290" y="4792299"/>
              <a:ext cx="82086" cy="63629"/>
            </a:xfrm>
            <a:custGeom>
              <a:avLst/>
              <a:gdLst/>
              <a:ahLst/>
              <a:cxnLst/>
              <a:rect l="l" t="t" r="r" b="b"/>
              <a:pathLst>
                <a:path w="1423" h="1103" extrusionOk="0">
                  <a:moveTo>
                    <a:pt x="712" y="0"/>
                  </a:moveTo>
                  <a:cubicBezTo>
                    <a:pt x="1" y="0"/>
                    <a:pt x="1" y="1102"/>
                    <a:pt x="712" y="1102"/>
                  </a:cubicBezTo>
                  <a:cubicBezTo>
                    <a:pt x="1422" y="1102"/>
                    <a:pt x="1422"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9"/>
            <p:cNvSpPr/>
            <p:nvPr/>
          </p:nvSpPr>
          <p:spPr>
            <a:xfrm flipH="1">
              <a:off x="6403488" y="4710270"/>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9"/>
            <p:cNvSpPr/>
            <p:nvPr/>
          </p:nvSpPr>
          <p:spPr>
            <a:xfrm flipH="1">
              <a:off x="6354975" y="4792299"/>
              <a:ext cx="82086" cy="63629"/>
            </a:xfrm>
            <a:custGeom>
              <a:avLst/>
              <a:gdLst/>
              <a:ahLst/>
              <a:cxnLst/>
              <a:rect l="l" t="t" r="r" b="b"/>
              <a:pathLst>
                <a:path w="1423" h="1103" extrusionOk="0">
                  <a:moveTo>
                    <a:pt x="711" y="0"/>
                  </a:moveTo>
                  <a:cubicBezTo>
                    <a:pt x="1" y="0"/>
                    <a:pt x="1"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9"/>
            <p:cNvSpPr/>
            <p:nvPr/>
          </p:nvSpPr>
          <p:spPr>
            <a:xfrm flipH="1">
              <a:off x="5635641" y="452948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0" y="5725"/>
                    <a:pt x="871" y="5675"/>
                    <a:pt x="998" y="5551"/>
                  </a:cubicBezTo>
                  <a:cubicBezTo>
                    <a:pt x="2005" y="4592"/>
                    <a:pt x="4049" y="2033"/>
                    <a:pt x="4659" y="1351"/>
                  </a:cubicBezTo>
                  <a:cubicBezTo>
                    <a:pt x="6170" y="2815"/>
                    <a:pt x="7177" y="3762"/>
                    <a:pt x="8622" y="5433"/>
                  </a:cubicBezTo>
                  <a:cubicBezTo>
                    <a:pt x="8818" y="5660"/>
                    <a:pt x="9077" y="5760"/>
                    <a:pt x="9304" y="5760"/>
                  </a:cubicBezTo>
                  <a:cubicBezTo>
                    <a:pt x="9721" y="5760"/>
                    <a:pt x="10026" y="5419"/>
                    <a:pt x="9611"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9"/>
            <p:cNvSpPr/>
            <p:nvPr/>
          </p:nvSpPr>
          <p:spPr>
            <a:xfrm flipH="1">
              <a:off x="5950023"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9"/>
            <p:cNvSpPr/>
            <p:nvPr/>
          </p:nvSpPr>
          <p:spPr>
            <a:xfrm flipH="1">
              <a:off x="5904279" y="4710270"/>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9"/>
            <p:cNvSpPr/>
            <p:nvPr/>
          </p:nvSpPr>
          <p:spPr>
            <a:xfrm flipH="1">
              <a:off x="5855708"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9"/>
            <p:cNvSpPr/>
            <p:nvPr/>
          </p:nvSpPr>
          <p:spPr>
            <a:xfrm flipH="1">
              <a:off x="5137355"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9"/>
            <p:cNvSpPr/>
            <p:nvPr/>
          </p:nvSpPr>
          <p:spPr>
            <a:xfrm flipH="1">
              <a:off x="5450814"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9"/>
            <p:cNvSpPr/>
            <p:nvPr/>
          </p:nvSpPr>
          <p:spPr>
            <a:xfrm flipH="1">
              <a:off x="5405012"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9"/>
            <p:cNvSpPr/>
            <p:nvPr/>
          </p:nvSpPr>
          <p:spPr>
            <a:xfrm flipH="1">
              <a:off x="5356499"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9"/>
            <p:cNvSpPr/>
            <p:nvPr/>
          </p:nvSpPr>
          <p:spPr>
            <a:xfrm flipH="1">
              <a:off x="4631196"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9"/>
            <p:cNvSpPr/>
            <p:nvPr/>
          </p:nvSpPr>
          <p:spPr>
            <a:xfrm flipH="1">
              <a:off x="4944655"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9"/>
            <p:cNvSpPr/>
            <p:nvPr/>
          </p:nvSpPr>
          <p:spPr>
            <a:xfrm flipH="1">
              <a:off x="4898852"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9"/>
            <p:cNvSpPr/>
            <p:nvPr/>
          </p:nvSpPr>
          <p:spPr>
            <a:xfrm flipH="1">
              <a:off x="4850339"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 name="Google Shape;117;p9"/>
          <p:cNvGrpSpPr/>
          <p:nvPr/>
        </p:nvGrpSpPr>
        <p:grpSpPr>
          <a:xfrm flipH="1">
            <a:off x="8659300" y="279229"/>
            <a:ext cx="332338" cy="4585048"/>
            <a:chOff x="63800" y="23453"/>
            <a:chExt cx="332339" cy="4585048"/>
          </a:xfrm>
        </p:grpSpPr>
        <p:sp>
          <p:nvSpPr>
            <p:cNvPr id="118" name="Google Shape;118;p9"/>
            <p:cNvSpPr/>
            <p:nvPr/>
          </p:nvSpPr>
          <p:spPr>
            <a:xfrm rot="5400000" flipH="1">
              <a:off x="-58773" y="4153590"/>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9"/>
            <p:cNvSpPr/>
            <p:nvPr/>
          </p:nvSpPr>
          <p:spPr>
            <a:xfrm rot="5400000" flipH="1">
              <a:off x="60494" y="4353675"/>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9"/>
            <p:cNvSpPr/>
            <p:nvPr/>
          </p:nvSpPr>
          <p:spPr>
            <a:xfrm rot="5400000" flipH="1">
              <a:off x="142350" y="4308046"/>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9"/>
            <p:cNvSpPr/>
            <p:nvPr/>
          </p:nvSpPr>
          <p:spPr>
            <a:xfrm rot="5400000" flipH="1">
              <a:off x="60494" y="4259360"/>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9"/>
            <p:cNvSpPr/>
            <p:nvPr/>
          </p:nvSpPr>
          <p:spPr>
            <a:xfrm rot="5400000" flipH="1">
              <a:off x="-59177" y="3653977"/>
              <a:ext cx="578292" cy="332338"/>
            </a:xfrm>
            <a:custGeom>
              <a:avLst/>
              <a:gdLst/>
              <a:ahLst/>
              <a:cxnLst/>
              <a:rect l="l" t="t" r="r" b="b"/>
              <a:pathLst>
                <a:path w="10025" h="5761" extrusionOk="0">
                  <a:moveTo>
                    <a:pt x="4672" y="1"/>
                  </a:moveTo>
                  <a:cubicBezTo>
                    <a:pt x="3991" y="475"/>
                    <a:pt x="1539" y="3010"/>
                    <a:pt x="182" y="5006"/>
                  </a:cubicBezTo>
                  <a:cubicBezTo>
                    <a:pt x="0" y="5277"/>
                    <a:pt x="261" y="5725"/>
                    <a:pt x="620" y="5725"/>
                  </a:cubicBezTo>
                  <a:cubicBezTo>
                    <a:pt x="740" y="5725"/>
                    <a:pt x="871" y="5675"/>
                    <a:pt x="1000" y="5551"/>
                  </a:cubicBezTo>
                  <a:cubicBezTo>
                    <a:pt x="2001" y="4592"/>
                    <a:pt x="4050" y="2033"/>
                    <a:pt x="4661" y="1351"/>
                  </a:cubicBezTo>
                  <a:cubicBezTo>
                    <a:pt x="6171" y="2815"/>
                    <a:pt x="7178" y="3762"/>
                    <a:pt x="8618" y="5433"/>
                  </a:cubicBezTo>
                  <a:cubicBezTo>
                    <a:pt x="8816" y="5660"/>
                    <a:pt x="9076" y="5760"/>
                    <a:pt x="9302" y="5760"/>
                  </a:cubicBezTo>
                  <a:cubicBezTo>
                    <a:pt x="9720" y="5760"/>
                    <a:pt x="10024" y="5419"/>
                    <a:pt x="9613" y="4900"/>
                  </a:cubicBezTo>
                  <a:cubicBezTo>
                    <a:pt x="8576" y="3608"/>
                    <a:pt x="4975"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9"/>
            <p:cNvSpPr/>
            <p:nvPr/>
          </p:nvSpPr>
          <p:spPr>
            <a:xfrm rot="5400000" flipH="1">
              <a:off x="60465" y="3854437"/>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9"/>
            <p:cNvSpPr/>
            <p:nvPr/>
          </p:nvSpPr>
          <p:spPr>
            <a:xfrm rot="5400000" flipH="1">
              <a:off x="142494" y="3808981"/>
              <a:ext cx="82086" cy="63629"/>
            </a:xfrm>
            <a:custGeom>
              <a:avLst/>
              <a:gdLst/>
              <a:ahLst/>
              <a:cxnLst/>
              <a:rect l="l" t="t" r="r" b="b"/>
              <a:pathLst>
                <a:path w="1423" h="1103" extrusionOk="0">
                  <a:moveTo>
                    <a:pt x="712" y="1"/>
                  </a:moveTo>
                  <a:cubicBezTo>
                    <a:pt x="1" y="1"/>
                    <a:pt x="1" y="1102"/>
                    <a:pt x="712" y="1102"/>
                  </a:cubicBezTo>
                  <a:cubicBezTo>
                    <a:pt x="1423" y="1102"/>
                    <a:pt x="1423" y="1"/>
                    <a:pt x="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9"/>
            <p:cNvSpPr/>
            <p:nvPr/>
          </p:nvSpPr>
          <p:spPr>
            <a:xfrm rot="5400000" flipH="1">
              <a:off x="60465" y="3760122"/>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9"/>
            <p:cNvSpPr/>
            <p:nvPr/>
          </p:nvSpPr>
          <p:spPr>
            <a:xfrm rot="5400000" flipH="1">
              <a:off x="-58715" y="3155114"/>
              <a:ext cx="577369" cy="332338"/>
            </a:xfrm>
            <a:custGeom>
              <a:avLst/>
              <a:gdLst/>
              <a:ahLst/>
              <a:cxnLst/>
              <a:rect l="l" t="t" r="r" b="b"/>
              <a:pathLst>
                <a:path w="10009" h="5761" extrusionOk="0">
                  <a:moveTo>
                    <a:pt x="4671" y="1"/>
                  </a:moveTo>
                  <a:cubicBezTo>
                    <a:pt x="3990" y="475"/>
                    <a:pt x="1538" y="3010"/>
                    <a:pt x="187" y="5006"/>
                  </a:cubicBezTo>
                  <a:cubicBezTo>
                    <a:pt x="0" y="5277"/>
                    <a:pt x="260" y="5725"/>
                    <a:pt x="619" y="5725"/>
                  </a:cubicBezTo>
                  <a:cubicBezTo>
                    <a:pt x="738" y="5725"/>
                    <a:pt x="869" y="5675"/>
                    <a:pt x="998" y="5551"/>
                  </a:cubicBezTo>
                  <a:cubicBezTo>
                    <a:pt x="2006" y="4592"/>
                    <a:pt x="4049" y="2033"/>
                    <a:pt x="4659" y="1351"/>
                  </a:cubicBezTo>
                  <a:cubicBezTo>
                    <a:pt x="6170" y="2815"/>
                    <a:pt x="7177" y="3762"/>
                    <a:pt x="8623" y="5433"/>
                  </a:cubicBezTo>
                  <a:cubicBezTo>
                    <a:pt x="8818" y="5660"/>
                    <a:pt x="9078" y="5760"/>
                    <a:pt x="9304" y="5760"/>
                  </a:cubicBezTo>
                  <a:cubicBezTo>
                    <a:pt x="9709" y="5760"/>
                    <a:pt x="10009" y="5438"/>
                    <a:pt x="9646" y="4945"/>
                  </a:cubicBezTo>
                  <a:lnTo>
                    <a:pt x="9646" y="4945"/>
                  </a:lnTo>
                  <a:cubicBezTo>
                    <a:pt x="9648" y="4946"/>
                    <a:pt x="9649" y="4947"/>
                    <a:pt x="9649" y="4947"/>
                  </a:cubicBezTo>
                  <a:cubicBezTo>
                    <a:pt x="9649" y="4947"/>
                    <a:pt x="9643" y="4939"/>
                    <a:pt x="9628" y="4920"/>
                  </a:cubicBezTo>
                  <a:lnTo>
                    <a:pt x="9628" y="4920"/>
                  </a:lnTo>
                  <a:cubicBezTo>
                    <a:pt x="9623" y="4914"/>
                    <a:pt x="9617" y="4907"/>
                    <a:pt x="9612" y="4900"/>
                  </a:cubicBezTo>
                  <a:cubicBezTo>
                    <a:pt x="9611" y="4899"/>
                    <a:pt x="9610" y="4898"/>
                    <a:pt x="9610" y="4897"/>
                  </a:cubicBezTo>
                  <a:lnTo>
                    <a:pt x="9610" y="4897"/>
                  </a:lnTo>
                  <a:cubicBezTo>
                    <a:pt x="9254" y="4454"/>
                    <a:pt x="9133" y="4304"/>
                    <a:pt x="9133" y="4304"/>
                  </a:cubicBezTo>
                  <a:lnTo>
                    <a:pt x="9133" y="4304"/>
                  </a:lnTo>
                  <a:cubicBezTo>
                    <a:pt x="9132" y="4304"/>
                    <a:pt x="9341" y="4566"/>
                    <a:pt x="9493" y="4755"/>
                  </a:cubicBezTo>
                  <a:lnTo>
                    <a:pt x="9493" y="4755"/>
                  </a:lnTo>
                  <a:cubicBezTo>
                    <a:pt x="8326" y="3361"/>
                    <a:pt x="4963" y="29"/>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9"/>
            <p:cNvSpPr/>
            <p:nvPr/>
          </p:nvSpPr>
          <p:spPr>
            <a:xfrm rot="5400000" flipH="1">
              <a:off x="60465" y="3355170"/>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9"/>
            <p:cNvSpPr/>
            <p:nvPr/>
          </p:nvSpPr>
          <p:spPr>
            <a:xfrm rot="5400000" flipH="1">
              <a:off x="142321" y="3309541"/>
              <a:ext cx="82432" cy="63629"/>
            </a:xfrm>
            <a:custGeom>
              <a:avLst/>
              <a:gdLst/>
              <a:ahLst/>
              <a:cxnLst/>
              <a:rect l="l" t="t" r="r" b="b"/>
              <a:pathLst>
                <a:path w="1429" h="1103" extrusionOk="0">
                  <a:moveTo>
                    <a:pt x="717" y="1"/>
                  </a:moveTo>
                  <a:cubicBezTo>
                    <a:pt x="1" y="1"/>
                    <a:pt x="1" y="1102"/>
                    <a:pt x="717" y="1102"/>
                  </a:cubicBezTo>
                  <a:cubicBezTo>
                    <a:pt x="1428" y="1102"/>
                    <a:pt x="1422"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9"/>
            <p:cNvSpPr/>
            <p:nvPr/>
          </p:nvSpPr>
          <p:spPr>
            <a:xfrm rot="5400000" flipH="1">
              <a:off x="60292" y="3261028"/>
              <a:ext cx="82432" cy="63629"/>
            </a:xfrm>
            <a:custGeom>
              <a:avLst/>
              <a:gdLst/>
              <a:ahLst/>
              <a:cxnLst/>
              <a:rect l="l" t="t" r="r" b="b"/>
              <a:pathLst>
                <a:path w="1429" h="1103" extrusionOk="0">
                  <a:moveTo>
                    <a:pt x="718" y="0"/>
                  </a:moveTo>
                  <a:cubicBezTo>
                    <a:pt x="1" y="0"/>
                    <a:pt x="1" y="1102"/>
                    <a:pt x="718" y="1102"/>
                  </a:cubicBezTo>
                  <a:cubicBezTo>
                    <a:pt x="1428" y="1102"/>
                    <a:pt x="1428" y="0"/>
                    <a:pt x="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9"/>
            <p:cNvSpPr/>
            <p:nvPr/>
          </p:nvSpPr>
          <p:spPr>
            <a:xfrm rot="5400000" flipH="1">
              <a:off x="-59177" y="2655501"/>
              <a:ext cx="578292" cy="332338"/>
            </a:xfrm>
            <a:custGeom>
              <a:avLst/>
              <a:gdLst/>
              <a:ahLst/>
              <a:cxnLst/>
              <a:rect l="l" t="t" r="r" b="b"/>
              <a:pathLst>
                <a:path w="10025" h="5761" extrusionOk="0">
                  <a:moveTo>
                    <a:pt x="4673"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3" y="5760"/>
                  </a:cubicBezTo>
                  <a:cubicBezTo>
                    <a:pt x="9721" y="5760"/>
                    <a:pt x="10025" y="5419"/>
                    <a:pt x="9614" y="4900"/>
                  </a:cubicBezTo>
                  <a:cubicBezTo>
                    <a:pt x="8577" y="3608"/>
                    <a:pt x="4975" y="30"/>
                    <a:pt x="4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9"/>
            <p:cNvSpPr/>
            <p:nvPr/>
          </p:nvSpPr>
          <p:spPr>
            <a:xfrm rot="5400000" flipH="1">
              <a:off x="60292" y="2856076"/>
              <a:ext cx="82432" cy="63629"/>
            </a:xfrm>
            <a:custGeom>
              <a:avLst/>
              <a:gdLst/>
              <a:ahLst/>
              <a:cxnLst/>
              <a:rect l="l" t="t" r="r" b="b"/>
              <a:pathLst>
                <a:path w="1429" h="1103" extrusionOk="0">
                  <a:moveTo>
                    <a:pt x="717" y="0"/>
                  </a:moveTo>
                  <a:cubicBezTo>
                    <a:pt x="1" y="0"/>
                    <a:pt x="1" y="1102"/>
                    <a:pt x="717" y="1102"/>
                  </a:cubicBezTo>
                  <a:cubicBezTo>
                    <a:pt x="1428" y="1102"/>
                    <a:pt x="1428" y="0"/>
                    <a:pt x="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9"/>
            <p:cNvSpPr/>
            <p:nvPr/>
          </p:nvSpPr>
          <p:spPr>
            <a:xfrm rot="5400000" flipH="1">
              <a:off x="142494" y="2810447"/>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9"/>
            <p:cNvSpPr/>
            <p:nvPr/>
          </p:nvSpPr>
          <p:spPr>
            <a:xfrm rot="5400000" flipH="1">
              <a:off x="60292" y="2761761"/>
              <a:ext cx="82432" cy="63629"/>
            </a:xfrm>
            <a:custGeom>
              <a:avLst/>
              <a:gdLst/>
              <a:ahLst/>
              <a:cxnLst/>
              <a:rect l="l" t="t" r="r" b="b"/>
              <a:pathLst>
                <a:path w="1429" h="1103" extrusionOk="0">
                  <a:moveTo>
                    <a:pt x="711" y="0"/>
                  </a:moveTo>
                  <a:cubicBezTo>
                    <a:pt x="1" y="0"/>
                    <a:pt x="1" y="1102"/>
                    <a:pt x="711" y="1102"/>
                  </a:cubicBezTo>
                  <a:cubicBezTo>
                    <a:pt x="1428"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9"/>
            <p:cNvSpPr/>
            <p:nvPr/>
          </p:nvSpPr>
          <p:spPr>
            <a:xfrm rot="5400000" flipH="1">
              <a:off x="-59177" y="2156234"/>
              <a:ext cx="578292" cy="332338"/>
            </a:xfrm>
            <a:custGeom>
              <a:avLst/>
              <a:gdLst/>
              <a:ahLst/>
              <a:cxnLst/>
              <a:rect l="l" t="t" r="r" b="b"/>
              <a:pathLst>
                <a:path w="10025" h="5761" extrusionOk="0">
                  <a:moveTo>
                    <a:pt x="4667"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2" y="5760"/>
                  </a:cubicBezTo>
                  <a:cubicBezTo>
                    <a:pt x="9720" y="5760"/>
                    <a:pt x="10024" y="5419"/>
                    <a:pt x="9613" y="4900"/>
                  </a:cubicBezTo>
                  <a:cubicBezTo>
                    <a:pt x="9256" y="4455"/>
                    <a:pt x="9135" y="4304"/>
                    <a:pt x="9134" y="4304"/>
                  </a:cubicBezTo>
                  <a:lnTo>
                    <a:pt x="9134" y="4304"/>
                  </a:lnTo>
                  <a:cubicBezTo>
                    <a:pt x="9132" y="4304"/>
                    <a:pt x="9646" y="4947"/>
                    <a:pt x="9646" y="4947"/>
                  </a:cubicBezTo>
                  <a:cubicBezTo>
                    <a:pt x="9646" y="4947"/>
                    <a:pt x="9634" y="4933"/>
                    <a:pt x="9607" y="4900"/>
                  </a:cubicBezTo>
                  <a:cubicBezTo>
                    <a:pt x="8571" y="3608"/>
                    <a:pt x="4975" y="30"/>
                    <a:pt x="4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9"/>
            <p:cNvSpPr/>
            <p:nvPr/>
          </p:nvSpPr>
          <p:spPr>
            <a:xfrm rot="5400000" flipH="1">
              <a:off x="60465" y="2356982"/>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9"/>
            <p:cNvSpPr/>
            <p:nvPr/>
          </p:nvSpPr>
          <p:spPr>
            <a:xfrm rot="5400000" flipH="1">
              <a:off x="142523" y="2311209"/>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9"/>
            <p:cNvSpPr/>
            <p:nvPr/>
          </p:nvSpPr>
          <p:spPr>
            <a:xfrm rot="5400000" flipH="1">
              <a:off x="60465" y="2262667"/>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9"/>
            <p:cNvSpPr/>
            <p:nvPr/>
          </p:nvSpPr>
          <p:spPr>
            <a:xfrm rot="5400000" flipH="1">
              <a:off x="-59234" y="1650201"/>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1" y="5725"/>
                    <a:pt x="871" y="5675"/>
                    <a:pt x="998" y="5551"/>
                  </a:cubicBezTo>
                  <a:cubicBezTo>
                    <a:pt x="2005" y="4592"/>
                    <a:pt x="4049" y="2033"/>
                    <a:pt x="4659" y="1351"/>
                  </a:cubicBezTo>
                  <a:cubicBezTo>
                    <a:pt x="6170" y="2815"/>
                    <a:pt x="7177" y="3762"/>
                    <a:pt x="8622" y="5433"/>
                  </a:cubicBezTo>
                  <a:cubicBezTo>
                    <a:pt x="8820" y="5660"/>
                    <a:pt x="9080" y="5760"/>
                    <a:pt x="9306" y="5760"/>
                  </a:cubicBezTo>
                  <a:cubicBezTo>
                    <a:pt x="9724" y="5760"/>
                    <a:pt x="10027" y="5419"/>
                    <a:pt x="9612"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9"/>
            <p:cNvSpPr/>
            <p:nvPr/>
          </p:nvSpPr>
          <p:spPr>
            <a:xfrm rot="5400000" flipH="1">
              <a:off x="60465" y="1850777"/>
              <a:ext cx="82086" cy="63629"/>
            </a:xfrm>
            <a:custGeom>
              <a:avLst/>
              <a:gdLst/>
              <a:ahLst/>
              <a:cxnLst/>
              <a:rect l="l" t="t" r="r" b="b"/>
              <a:pathLst>
                <a:path w="1423" h="1103" extrusionOk="0">
                  <a:moveTo>
                    <a:pt x="712" y="0"/>
                  </a:moveTo>
                  <a:cubicBezTo>
                    <a:pt x="1" y="0"/>
                    <a:pt x="1" y="1102"/>
                    <a:pt x="712" y="1102"/>
                  </a:cubicBezTo>
                  <a:cubicBezTo>
                    <a:pt x="1422" y="1102"/>
                    <a:pt x="1422"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9"/>
            <p:cNvSpPr/>
            <p:nvPr/>
          </p:nvSpPr>
          <p:spPr>
            <a:xfrm rot="5400000" flipH="1">
              <a:off x="142494" y="1804975"/>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9"/>
            <p:cNvSpPr/>
            <p:nvPr/>
          </p:nvSpPr>
          <p:spPr>
            <a:xfrm rot="5400000" flipH="1">
              <a:off x="60465" y="1756461"/>
              <a:ext cx="82086" cy="63629"/>
            </a:xfrm>
            <a:custGeom>
              <a:avLst/>
              <a:gdLst/>
              <a:ahLst/>
              <a:cxnLst/>
              <a:rect l="l" t="t" r="r" b="b"/>
              <a:pathLst>
                <a:path w="1423" h="1103" extrusionOk="0">
                  <a:moveTo>
                    <a:pt x="711" y="0"/>
                  </a:moveTo>
                  <a:cubicBezTo>
                    <a:pt x="1" y="0"/>
                    <a:pt x="1"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9"/>
            <p:cNvSpPr/>
            <p:nvPr/>
          </p:nvSpPr>
          <p:spPr>
            <a:xfrm rot="5400000" flipH="1">
              <a:off x="-59234" y="115093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0" y="5725"/>
                    <a:pt x="871" y="5675"/>
                    <a:pt x="998" y="5551"/>
                  </a:cubicBezTo>
                  <a:cubicBezTo>
                    <a:pt x="2005" y="4592"/>
                    <a:pt x="4049" y="2033"/>
                    <a:pt x="4659" y="1351"/>
                  </a:cubicBezTo>
                  <a:cubicBezTo>
                    <a:pt x="6170" y="2815"/>
                    <a:pt x="7177" y="3762"/>
                    <a:pt x="8622" y="5433"/>
                  </a:cubicBezTo>
                  <a:cubicBezTo>
                    <a:pt x="8818" y="5660"/>
                    <a:pt x="9077" y="5760"/>
                    <a:pt x="9304" y="5760"/>
                  </a:cubicBezTo>
                  <a:cubicBezTo>
                    <a:pt x="9721" y="5760"/>
                    <a:pt x="10026" y="5419"/>
                    <a:pt x="9611"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9"/>
            <p:cNvSpPr/>
            <p:nvPr/>
          </p:nvSpPr>
          <p:spPr>
            <a:xfrm rot="5400000" flipH="1">
              <a:off x="60465" y="1351510"/>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9"/>
            <p:cNvSpPr/>
            <p:nvPr/>
          </p:nvSpPr>
          <p:spPr>
            <a:xfrm rot="5400000" flipH="1">
              <a:off x="142523" y="1305736"/>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9"/>
            <p:cNvSpPr/>
            <p:nvPr/>
          </p:nvSpPr>
          <p:spPr>
            <a:xfrm rot="5400000" flipH="1">
              <a:off x="60465" y="1257194"/>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9"/>
            <p:cNvSpPr/>
            <p:nvPr/>
          </p:nvSpPr>
          <p:spPr>
            <a:xfrm rot="5400000" flipH="1">
              <a:off x="-58773" y="652187"/>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9"/>
            <p:cNvSpPr/>
            <p:nvPr/>
          </p:nvSpPr>
          <p:spPr>
            <a:xfrm rot="5400000" flipH="1">
              <a:off x="60494" y="852272"/>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9"/>
            <p:cNvSpPr/>
            <p:nvPr/>
          </p:nvSpPr>
          <p:spPr>
            <a:xfrm rot="5400000" flipH="1">
              <a:off x="142350" y="806643"/>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9"/>
            <p:cNvSpPr/>
            <p:nvPr/>
          </p:nvSpPr>
          <p:spPr>
            <a:xfrm rot="5400000" flipH="1">
              <a:off x="60494" y="757956"/>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9"/>
            <p:cNvSpPr/>
            <p:nvPr/>
          </p:nvSpPr>
          <p:spPr>
            <a:xfrm rot="5400000" flipH="1">
              <a:off x="-58773" y="146027"/>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9"/>
            <p:cNvSpPr/>
            <p:nvPr/>
          </p:nvSpPr>
          <p:spPr>
            <a:xfrm rot="5400000" flipH="1">
              <a:off x="60494" y="346112"/>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9"/>
            <p:cNvSpPr/>
            <p:nvPr/>
          </p:nvSpPr>
          <p:spPr>
            <a:xfrm rot="5400000" flipH="1">
              <a:off x="142350" y="300483"/>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9"/>
            <p:cNvSpPr/>
            <p:nvPr/>
          </p:nvSpPr>
          <p:spPr>
            <a:xfrm rot="5400000" flipH="1">
              <a:off x="60494" y="251797"/>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 name="Google Shape;154;p9"/>
          <p:cNvSpPr txBox="1">
            <a:spLocks noGrp="1"/>
          </p:cNvSpPr>
          <p:nvPr>
            <p:ph type="ctrTitle" idx="2"/>
          </p:nvPr>
        </p:nvSpPr>
        <p:spPr>
          <a:xfrm>
            <a:off x="2799175" y="3085525"/>
            <a:ext cx="3546000" cy="6633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a:solidFill>
                  <a:schemeClr val="lt1"/>
                </a:solidFil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rgbClr val="5EDBA3">
                <a:alpha val="57254"/>
              </a:srgbClr>
            </a:gs>
            <a:gs pos="100000">
              <a:schemeClr val="accent1"/>
            </a:gs>
          </a:gsLst>
          <a:path path="circle">
            <a:fillToRect l="50000" t="50000" r="50000" b="50000"/>
          </a:path>
          <a:tileRect/>
        </a:gradFill>
        <a:effectLst/>
      </p:bgPr>
    </p:bg>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925950" y="445025"/>
            <a:ext cx="72921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a:solidFill>
                  <a:schemeClr val="accent2"/>
                </a:solidFill>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a:endParaRPr/>
          </a:p>
        </p:txBody>
      </p:sp>
      <p:sp>
        <p:nvSpPr>
          <p:cNvPr id="157" name="Google Shape;157;p10"/>
          <p:cNvSpPr txBox="1">
            <a:spLocks noGrp="1"/>
          </p:cNvSpPr>
          <p:nvPr>
            <p:ph type="body" idx="1"/>
          </p:nvPr>
        </p:nvSpPr>
        <p:spPr>
          <a:xfrm>
            <a:off x="925900" y="1102625"/>
            <a:ext cx="7292100" cy="35061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accent2"/>
              </a:buClr>
              <a:buSzPts val="1200"/>
              <a:buAutoNum type="arabicPeriod"/>
              <a:defRPr sz="1200">
                <a:solidFill>
                  <a:srgbClr val="434343"/>
                </a:solidFill>
              </a:defRPr>
            </a:lvl1pPr>
            <a:lvl2pPr marL="914400" lvl="1" indent="-304800" algn="l">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algn="l">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algn="l">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algn="l">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algn="l">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algn="l">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algn="l">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algn="l">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grpSp>
        <p:nvGrpSpPr>
          <p:cNvPr id="158" name="Google Shape;158;p10"/>
          <p:cNvGrpSpPr/>
          <p:nvPr/>
        </p:nvGrpSpPr>
        <p:grpSpPr>
          <a:xfrm>
            <a:off x="170341" y="199387"/>
            <a:ext cx="344264" cy="4439631"/>
            <a:chOff x="170341" y="168861"/>
            <a:chExt cx="344264" cy="4439631"/>
          </a:xfrm>
        </p:grpSpPr>
        <p:sp>
          <p:nvSpPr>
            <p:cNvPr id="159" name="Google Shape;159;p10"/>
            <p:cNvSpPr/>
            <p:nvPr/>
          </p:nvSpPr>
          <p:spPr>
            <a:xfrm rot="-5400000">
              <a:off x="198189" y="18720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0"/>
            <p:cNvSpPr/>
            <p:nvPr/>
          </p:nvSpPr>
          <p:spPr>
            <a:xfrm rot="-5400000">
              <a:off x="313959" y="380170"/>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0"/>
            <p:cNvSpPr/>
            <p:nvPr/>
          </p:nvSpPr>
          <p:spPr>
            <a:xfrm rot="-5400000">
              <a:off x="198164" y="634919"/>
              <a:ext cx="319242" cy="282503"/>
            </a:xfrm>
            <a:custGeom>
              <a:avLst/>
              <a:gdLst/>
              <a:ahLst/>
              <a:cxnLst/>
              <a:rect l="l" t="t" r="r" b="b"/>
              <a:pathLst>
                <a:path w="6337" h="5608" extrusionOk="0">
                  <a:moveTo>
                    <a:pt x="3293" y="1233"/>
                  </a:moveTo>
                  <a:cubicBezTo>
                    <a:pt x="3546" y="1233"/>
                    <a:pt x="3805" y="1298"/>
                    <a:pt x="4055" y="1455"/>
                  </a:cubicBezTo>
                  <a:cubicBezTo>
                    <a:pt x="4979" y="2023"/>
                    <a:pt x="4707" y="3723"/>
                    <a:pt x="3765" y="4227"/>
                  </a:cubicBezTo>
                  <a:cubicBezTo>
                    <a:pt x="3580" y="4326"/>
                    <a:pt x="3379" y="4371"/>
                    <a:pt x="3175"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0"/>
            <p:cNvSpPr/>
            <p:nvPr/>
          </p:nvSpPr>
          <p:spPr>
            <a:xfrm rot="-5400000">
              <a:off x="314110" y="827757"/>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0"/>
            <p:cNvSpPr/>
            <p:nvPr/>
          </p:nvSpPr>
          <p:spPr>
            <a:xfrm rot="-5400000">
              <a:off x="198189" y="1082330"/>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09"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0"/>
            <p:cNvSpPr/>
            <p:nvPr/>
          </p:nvSpPr>
          <p:spPr>
            <a:xfrm rot="-5400000">
              <a:off x="313934" y="1275319"/>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0"/>
            <p:cNvSpPr/>
            <p:nvPr/>
          </p:nvSpPr>
          <p:spPr>
            <a:xfrm rot="-5400000">
              <a:off x="198189" y="1530068"/>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5" y="5608"/>
                  </a:cubicBezTo>
                  <a:cubicBezTo>
                    <a:pt x="3478" y="5608"/>
                    <a:pt x="3835" y="5528"/>
                    <a:pt x="4162"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0"/>
            <p:cNvSpPr/>
            <p:nvPr/>
          </p:nvSpPr>
          <p:spPr>
            <a:xfrm rot="-5400000">
              <a:off x="314085" y="1722906"/>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0"/>
            <p:cNvSpPr/>
            <p:nvPr/>
          </p:nvSpPr>
          <p:spPr>
            <a:xfrm rot="-5400000">
              <a:off x="198189" y="1977503"/>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8" y="2192"/>
                    <a:pt x="2326" y="1233"/>
                    <a:pt x="3292" y="1233"/>
                  </a:cubicBezTo>
                  <a:close/>
                  <a:moveTo>
                    <a:pt x="3330" y="1"/>
                  </a:moveTo>
                  <a:cubicBezTo>
                    <a:pt x="1599" y="1"/>
                    <a:pt x="25" y="1719"/>
                    <a:pt x="15" y="2710"/>
                  </a:cubicBezTo>
                  <a:cubicBezTo>
                    <a:pt x="1" y="4238"/>
                    <a:pt x="1610" y="5608"/>
                    <a:pt x="3116" y="5608"/>
                  </a:cubicBezTo>
                  <a:cubicBezTo>
                    <a:pt x="3479" y="5608"/>
                    <a:pt x="3835" y="5528"/>
                    <a:pt x="4162" y="5352"/>
                  </a:cubicBezTo>
                  <a:cubicBezTo>
                    <a:pt x="5850" y="4446"/>
                    <a:pt x="6336" y="1413"/>
                    <a:pt x="4689" y="394"/>
                  </a:cubicBezTo>
                  <a:cubicBezTo>
                    <a:pt x="4242" y="117"/>
                    <a:pt x="3781" y="1"/>
                    <a:pt x="33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0"/>
            <p:cNvSpPr/>
            <p:nvPr/>
          </p:nvSpPr>
          <p:spPr>
            <a:xfrm rot="-5400000">
              <a:off x="313959" y="2170467"/>
              <a:ext cx="57027" cy="344263"/>
            </a:xfrm>
            <a:custGeom>
              <a:avLst/>
              <a:gdLst/>
              <a:ahLst/>
              <a:cxnLst/>
              <a:rect l="l" t="t" r="r" b="b"/>
              <a:pathLst>
                <a:path w="1132" h="6834" extrusionOk="0">
                  <a:moveTo>
                    <a:pt x="566" y="1"/>
                  </a:moveTo>
                  <a:cubicBezTo>
                    <a:pt x="283" y="1"/>
                    <a:pt x="0" y="183"/>
                    <a:pt x="0" y="547"/>
                  </a:cubicBezTo>
                  <a:lnTo>
                    <a:pt x="0" y="6287"/>
                  </a:lnTo>
                  <a:cubicBezTo>
                    <a:pt x="3" y="6651"/>
                    <a:pt x="286" y="6834"/>
                    <a:pt x="568" y="6834"/>
                  </a:cubicBezTo>
                  <a:cubicBezTo>
                    <a:pt x="850"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0"/>
            <p:cNvSpPr/>
            <p:nvPr/>
          </p:nvSpPr>
          <p:spPr>
            <a:xfrm rot="-5400000">
              <a:off x="198189" y="2425191"/>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8" y="4371"/>
                  </a:cubicBezTo>
                  <a:cubicBezTo>
                    <a:pt x="2325" y="4371"/>
                    <a:pt x="1433" y="3606"/>
                    <a:pt x="1442" y="2752"/>
                  </a:cubicBezTo>
                  <a:lnTo>
                    <a:pt x="1442" y="2746"/>
                  </a:lnTo>
                  <a:cubicBezTo>
                    <a:pt x="1447" y="2192"/>
                    <a:pt x="2326" y="1233"/>
                    <a:pt x="3292" y="1233"/>
                  </a:cubicBezTo>
                  <a:close/>
                  <a:moveTo>
                    <a:pt x="3329" y="1"/>
                  </a:moveTo>
                  <a:cubicBezTo>
                    <a:pt x="1599" y="1"/>
                    <a:pt x="24" y="1719"/>
                    <a:pt x="14" y="2710"/>
                  </a:cubicBezTo>
                  <a:cubicBezTo>
                    <a:pt x="0" y="4238"/>
                    <a:pt x="1609" y="5608"/>
                    <a:pt x="3115" y="5608"/>
                  </a:cubicBezTo>
                  <a:cubicBezTo>
                    <a:pt x="3478" y="5608"/>
                    <a:pt x="3835" y="5528"/>
                    <a:pt x="4161" y="5352"/>
                  </a:cubicBezTo>
                  <a:cubicBezTo>
                    <a:pt x="5849" y="4446"/>
                    <a:pt x="6335" y="1413"/>
                    <a:pt x="4688" y="394"/>
                  </a:cubicBezTo>
                  <a:cubicBezTo>
                    <a:pt x="4241"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0"/>
            <p:cNvSpPr/>
            <p:nvPr/>
          </p:nvSpPr>
          <p:spPr>
            <a:xfrm rot="-5400000">
              <a:off x="314110" y="261800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5" y="6834"/>
                    <a:pt x="1126" y="6651"/>
                    <a:pt x="1126" y="6287"/>
                  </a:cubicBezTo>
                  <a:lnTo>
                    <a:pt x="1126" y="547"/>
                  </a:lnTo>
                  <a:cubicBezTo>
                    <a:pt x="1126" y="183"/>
                    <a:pt x="845"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0"/>
            <p:cNvSpPr/>
            <p:nvPr/>
          </p:nvSpPr>
          <p:spPr>
            <a:xfrm rot="-5400000">
              <a:off x="198189" y="287257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9"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10" y="5608"/>
                    <a:pt x="3115" y="5608"/>
                  </a:cubicBezTo>
                  <a:cubicBezTo>
                    <a:pt x="3478" y="5608"/>
                    <a:pt x="3835" y="5528"/>
                    <a:pt x="4161"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rot="-5400000">
              <a:off x="314085" y="306541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p:nvPr/>
          </p:nvSpPr>
          <p:spPr>
            <a:xfrm rot="-5400000">
              <a:off x="198189" y="3320012"/>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65" y="4227"/>
                  </a:cubicBezTo>
                  <a:cubicBezTo>
                    <a:pt x="3581" y="4326"/>
                    <a:pt x="3381" y="4371"/>
                    <a:pt x="3177" y="4371"/>
                  </a:cubicBezTo>
                  <a:cubicBezTo>
                    <a:pt x="2334" y="4371"/>
                    <a:pt x="1433" y="3606"/>
                    <a:pt x="1443" y="2752"/>
                  </a:cubicBezTo>
                  <a:lnTo>
                    <a:pt x="1443" y="2746"/>
                  </a:lnTo>
                  <a:cubicBezTo>
                    <a:pt x="1447" y="2192"/>
                    <a:pt x="2326" y="1233"/>
                    <a:pt x="3292" y="1233"/>
                  </a:cubicBezTo>
                  <a:close/>
                  <a:moveTo>
                    <a:pt x="3329" y="1"/>
                  </a:moveTo>
                  <a:cubicBezTo>
                    <a:pt x="1599" y="1"/>
                    <a:pt x="24" y="1719"/>
                    <a:pt x="15" y="2710"/>
                  </a:cubicBezTo>
                  <a:cubicBezTo>
                    <a:pt x="1" y="4238"/>
                    <a:pt x="1610" y="5608"/>
                    <a:pt x="3116" y="5608"/>
                  </a:cubicBezTo>
                  <a:cubicBezTo>
                    <a:pt x="3478" y="5608"/>
                    <a:pt x="3835" y="5528"/>
                    <a:pt x="4162" y="5352"/>
                  </a:cubicBezTo>
                  <a:cubicBezTo>
                    <a:pt x="5850" y="4446"/>
                    <a:pt x="6336" y="1413"/>
                    <a:pt x="4689" y="394"/>
                  </a:cubicBezTo>
                  <a:cubicBezTo>
                    <a:pt x="4242"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0"/>
            <p:cNvSpPr/>
            <p:nvPr/>
          </p:nvSpPr>
          <p:spPr>
            <a:xfrm rot="-5400000">
              <a:off x="314110" y="3512825"/>
              <a:ext cx="56725" cy="344263"/>
            </a:xfrm>
            <a:custGeom>
              <a:avLst/>
              <a:gdLst/>
              <a:ahLst/>
              <a:cxnLst/>
              <a:rect l="l" t="t" r="r" b="b"/>
              <a:pathLst>
                <a:path w="1126" h="6834" extrusionOk="0">
                  <a:moveTo>
                    <a:pt x="563" y="1"/>
                  </a:moveTo>
                  <a:cubicBezTo>
                    <a:pt x="281" y="1"/>
                    <a:pt x="0" y="183"/>
                    <a:pt x="0" y="547"/>
                  </a:cubicBezTo>
                  <a:lnTo>
                    <a:pt x="0" y="6287"/>
                  </a:lnTo>
                  <a:cubicBezTo>
                    <a:pt x="0" y="6651"/>
                    <a:pt x="281"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0"/>
            <p:cNvSpPr/>
            <p:nvPr/>
          </p:nvSpPr>
          <p:spPr>
            <a:xfrm rot="-5400000">
              <a:off x="198189" y="3767397"/>
              <a:ext cx="319192" cy="282503"/>
            </a:xfrm>
            <a:custGeom>
              <a:avLst/>
              <a:gdLst/>
              <a:ahLst/>
              <a:cxnLst/>
              <a:rect l="l" t="t" r="r" b="b"/>
              <a:pathLst>
                <a:path w="6336" h="5608" extrusionOk="0">
                  <a:moveTo>
                    <a:pt x="3292" y="1233"/>
                  </a:moveTo>
                  <a:cubicBezTo>
                    <a:pt x="3545" y="1233"/>
                    <a:pt x="3804" y="1298"/>
                    <a:pt x="4054" y="1455"/>
                  </a:cubicBezTo>
                  <a:cubicBezTo>
                    <a:pt x="4979" y="2023"/>
                    <a:pt x="4706" y="3723"/>
                    <a:pt x="3764" y="4227"/>
                  </a:cubicBezTo>
                  <a:cubicBezTo>
                    <a:pt x="3579" y="4326"/>
                    <a:pt x="3378" y="4371"/>
                    <a:pt x="3174" y="4371"/>
                  </a:cubicBezTo>
                  <a:cubicBezTo>
                    <a:pt x="2329" y="4371"/>
                    <a:pt x="1432" y="3606"/>
                    <a:pt x="1442" y="2752"/>
                  </a:cubicBezTo>
                  <a:lnTo>
                    <a:pt x="1442" y="2746"/>
                  </a:lnTo>
                  <a:cubicBezTo>
                    <a:pt x="1447" y="2192"/>
                    <a:pt x="2326" y="1233"/>
                    <a:pt x="3292" y="1233"/>
                  </a:cubicBezTo>
                  <a:close/>
                  <a:moveTo>
                    <a:pt x="3326" y="1"/>
                  </a:moveTo>
                  <a:cubicBezTo>
                    <a:pt x="1599" y="1"/>
                    <a:pt x="24" y="1719"/>
                    <a:pt x="14" y="2710"/>
                  </a:cubicBezTo>
                  <a:cubicBezTo>
                    <a:pt x="0" y="4238"/>
                    <a:pt x="1609" y="5608"/>
                    <a:pt x="3115" y="5608"/>
                  </a:cubicBezTo>
                  <a:cubicBezTo>
                    <a:pt x="3478" y="5608"/>
                    <a:pt x="3834" y="5528"/>
                    <a:pt x="4161" y="5352"/>
                  </a:cubicBezTo>
                  <a:cubicBezTo>
                    <a:pt x="5849" y="4446"/>
                    <a:pt x="6335" y="1413"/>
                    <a:pt x="4682"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0"/>
            <p:cNvSpPr/>
            <p:nvPr/>
          </p:nvSpPr>
          <p:spPr>
            <a:xfrm rot="-5400000">
              <a:off x="314110" y="3960210"/>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0"/>
            <p:cNvSpPr/>
            <p:nvPr/>
          </p:nvSpPr>
          <p:spPr>
            <a:xfrm rot="-5400000">
              <a:off x="198164" y="4214808"/>
              <a:ext cx="319242" cy="282503"/>
            </a:xfrm>
            <a:custGeom>
              <a:avLst/>
              <a:gdLst/>
              <a:ahLst/>
              <a:cxnLst/>
              <a:rect l="l" t="t" r="r" b="b"/>
              <a:pathLst>
                <a:path w="6337" h="5608" extrusionOk="0">
                  <a:moveTo>
                    <a:pt x="3298" y="1233"/>
                  </a:moveTo>
                  <a:cubicBezTo>
                    <a:pt x="3549" y="1233"/>
                    <a:pt x="3807" y="1299"/>
                    <a:pt x="4056" y="1455"/>
                  </a:cubicBezTo>
                  <a:cubicBezTo>
                    <a:pt x="4980" y="2023"/>
                    <a:pt x="4707" y="3723"/>
                    <a:pt x="3760" y="4233"/>
                  </a:cubicBezTo>
                  <a:cubicBezTo>
                    <a:pt x="3576" y="4330"/>
                    <a:pt x="3377" y="4374"/>
                    <a:pt x="3175" y="4374"/>
                  </a:cubicBezTo>
                  <a:cubicBezTo>
                    <a:pt x="2330" y="4374"/>
                    <a:pt x="1434" y="3607"/>
                    <a:pt x="1443" y="2752"/>
                  </a:cubicBezTo>
                  <a:cubicBezTo>
                    <a:pt x="1448" y="2197"/>
                    <a:pt x="2332" y="1233"/>
                    <a:pt x="3298" y="1233"/>
                  </a:cubicBezTo>
                  <a:close/>
                  <a:moveTo>
                    <a:pt x="3326" y="1"/>
                  </a:moveTo>
                  <a:cubicBezTo>
                    <a:pt x="1598" y="1"/>
                    <a:pt x="19" y="1719"/>
                    <a:pt x="10" y="2710"/>
                  </a:cubicBezTo>
                  <a:cubicBezTo>
                    <a:pt x="0" y="4238"/>
                    <a:pt x="1610" y="5608"/>
                    <a:pt x="3116" y="5608"/>
                  </a:cubicBezTo>
                  <a:cubicBezTo>
                    <a:pt x="3479" y="5608"/>
                    <a:pt x="3836" y="5528"/>
                    <a:pt x="4162" y="5352"/>
                  </a:cubicBezTo>
                  <a:cubicBezTo>
                    <a:pt x="5851" y="4446"/>
                    <a:pt x="6336" y="1413"/>
                    <a:pt x="4684" y="394"/>
                  </a:cubicBezTo>
                  <a:cubicBezTo>
                    <a:pt x="4238"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0"/>
            <p:cNvSpPr/>
            <p:nvPr/>
          </p:nvSpPr>
          <p:spPr>
            <a:xfrm rot="-5400000">
              <a:off x="313934" y="4407822"/>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9" name="Google Shape;179;p10"/>
          <p:cNvGrpSpPr/>
          <p:nvPr/>
        </p:nvGrpSpPr>
        <p:grpSpPr>
          <a:xfrm>
            <a:off x="209099" y="4674164"/>
            <a:ext cx="8699325" cy="344263"/>
            <a:chOff x="209099" y="4674164"/>
            <a:chExt cx="8699325" cy="344263"/>
          </a:xfrm>
        </p:grpSpPr>
        <p:sp>
          <p:nvSpPr>
            <p:cNvPr id="180" name="Google Shape;180;p10"/>
            <p:cNvSpPr/>
            <p:nvPr/>
          </p:nvSpPr>
          <p:spPr>
            <a:xfrm>
              <a:off x="4619430"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9" y="4227"/>
                  </a:cubicBezTo>
                  <a:cubicBezTo>
                    <a:pt x="3575" y="4326"/>
                    <a:pt x="3375" y="4371"/>
                    <a:pt x="3171" y="4371"/>
                  </a:cubicBezTo>
                  <a:cubicBezTo>
                    <a:pt x="2330"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10"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0"/>
            <p:cNvSpPr/>
            <p:nvPr/>
          </p:nvSpPr>
          <p:spPr>
            <a:xfrm>
              <a:off x="4529870" y="4674164"/>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0"/>
            <p:cNvSpPr/>
            <p:nvPr/>
          </p:nvSpPr>
          <p:spPr>
            <a:xfrm>
              <a:off x="5060312"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64" y="4227"/>
                  </a:cubicBezTo>
                  <a:cubicBezTo>
                    <a:pt x="3580" y="4326"/>
                    <a:pt x="3378" y="4371"/>
                    <a:pt x="3174" y="4371"/>
                  </a:cubicBezTo>
                  <a:cubicBezTo>
                    <a:pt x="2329" y="4371"/>
                    <a:pt x="1433" y="3606"/>
                    <a:pt x="1442" y="2752"/>
                  </a:cubicBezTo>
                  <a:lnTo>
                    <a:pt x="1442" y="2746"/>
                  </a:lnTo>
                  <a:cubicBezTo>
                    <a:pt x="1447" y="2192"/>
                    <a:pt x="2326" y="1233"/>
                    <a:pt x="3292" y="1233"/>
                  </a:cubicBezTo>
                  <a:close/>
                  <a:moveTo>
                    <a:pt x="3329" y="1"/>
                  </a:moveTo>
                  <a:cubicBezTo>
                    <a:pt x="1599" y="1"/>
                    <a:pt x="24" y="1719"/>
                    <a:pt x="14" y="2710"/>
                  </a:cubicBezTo>
                  <a:cubicBezTo>
                    <a:pt x="0" y="4238"/>
                    <a:pt x="1609" y="5608"/>
                    <a:pt x="3115" y="5608"/>
                  </a:cubicBezTo>
                  <a:cubicBezTo>
                    <a:pt x="3478" y="5608"/>
                    <a:pt x="3835" y="5528"/>
                    <a:pt x="4161" y="5352"/>
                  </a:cubicBezTo>
                  <a:cubicBezTo>
                    <a:pt x="5849" y="4446"/>
                    <a:pt x="6335" y="1413"/>
                    <a:pt x="4688" y="394"/>
                  </a:cubicBezTo>
                  <a:cubicBezTo>
                    <a:pt x="4241"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0"/>
            <p:cNvSpPr/>
            <p:nvPr/>
          </p:nvSpPr>
          <p:spPr>
            <a:xfrm>
              <a:off x="4971105"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5" y="6834"/>
                    <a:pt x="1126" y="6651"/>
                    <a:pt x="1126" y="6287"/>
                  </a:cubicBezTo>
                  <a:lnTo>
                    <a:pt x="1126" y="547"/>
                  </a:lnTo>
                  <a:cubicBezTo>
                    <a:pt x="1126" y="183"/>
                    <a:pt x="845"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0"/>
            <p:cNvSpPr/>
            <p:nvPr/>
          </p:nvSpPr>
          <p:spPr>
            <a:xfrm>
              <a:off x="5501497" y="4720356"/>
              <a:ext cx="319192" cy="282503"/>
            </a:xfrm>
            <a:custGeom>
              <a:avLst/>
              <a:gdLst/>
              <a:ahLst/>
              <a:cxnLst/>
              <a:rect l="l" t="t" r="r" b="b"/>
              <a:pathLst>
                <a:path w="6336" h="5608" extrusionOk="0">
                  <a:moveTo>
                    <a:pt x="3295" y="1233"/>
                  </a:moveTo>
                  <a:cubicBezTo>
                    <a:pt x="3547" y="1233"/>
                    <a:pt x="3806" y="1298"/>
                    <a:pt x="4055" y="1455"/>
                  </a:cubicBezTo>
                  <a:cubicBezTo>
                    <a:pt x="4979" y="2023"/>
                    <a:pt x="4707" y="3723"/>
                    <a:pt x="3765" y="4227"/>
                  </a:cubicBezTo>
                  <a:cubicBezTo>
                    <a:pt x="3581" y="4326"/>
                    <a:pt x="3381" y="4371"/>
                    <a:pt x="3177" y="4371"/>
                  </a:cubicBezTo>
                  <a:cubicBezTo>
                    <a:pt x="2336" y="4371"/>
                    <a:pt x="1438" y="3606"/>
                    <a:pt x="1443" y="2752"/>
                  </a:cubicBezTo>
                  <a:lnTo>
                    <a:pt x="1443" y="2746"/>
                  </a:lnTo>
                  <a:cubicBezTo>
                    <a:pt x="1448" y="2192"/>
                    <a:pt x="2330" y="1233"/>
                    <a:pt x="3295" y="1233"/>
                  </a:cubicBezTo>
                  <a:close/>
                  <a:moveTo>
                    <a:pt x="3327" y="1"/>
                  </a:moveTo>
                  <a:cubicBezTo>
                    <a:pt x="1599" y="1"/>
                    <a:pt x="25" y="1719"/>
                    <a:pt x="15" y="2710"/>
                  </a:cubicBezTo>
                  <a:cubicBezTo>
                    <a:pt x="1" y="4238"/>
                    <a:pt x="1610" y="5608"/>
                    <a:pt x="3119" y="5608"/>
                  </a:cubicBezTo>
                  <a:cubicBezTo>
                    <a:pt x="3482" y="5608"/>
                    <a:pt x="3840" y="5528"/>
                    <a:pt x="4168"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0"/>
            <p:cNvSpPr/>
            <p:nvPr/>
          </p:nvSpPr>
          <p:spPr>
            <a:xfrm>
              <a:off x="5411987" y="4674164"/>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0"/>
            <p:cNvSpPr/>
            <p:nvPr/>
          </p:nvSpPr>
          <p:spPr>
            <a:xfrm>
              <a:off x="4178196" y="472035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0"/>
            <p:cNvSpPr/>
            <p:nvPr/>
          </p:nvSpPr>
          <p:spPr>
            <a:xfrm>
              <a:off x="4088686" y="4674164"/>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0"/>
            <p:cNvSpPr/>
            <p:nvPr/>
          </p:nvSpPr>
          <p:spPr>
            <a:xfrm>
              <a:off x="3736961" y="4720356"/>
              <a:ext cx="319242" cy="282503"/>
            </a:xfrm>
            <a:custGeom>
              <a:avLst/>
              <a:gdLst/>
              <a:ahLst/>
              <a:cxnLst/>
              <a:rect l="l" t="t" r="r" b="b"/>
              <a:pathLst>
                <a:path w="6337" h="5608" extrusionOk="0">
                  <a:moveTo>
                    <a:pt x="3293" y="1233"/>
                  </a:moveTo>
                  <a:cubicBezTo>
                    <a:pt x="3546" y="1233"/>
                    <a:pt x="3805" y="1298"/>
                    <a:pt x="4055" y="1455"/>
                  </a:cubicBezTo>
                  <a:cubicBezTo>
                    <a:pt x="4979" y="2023"/>
                    <a:pt x="4707" y="3723"/>
                    <a:pt x="3765" y="4227"/>
                  </a:cubicBezTo>
                  <a:cubicBezTo>
                    <a:pt x="3580" y="4326"/>
                    <a:pt x="3379" y="4371"/>
                    <a:pt x="3175"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0"/>
            <p:cNvSpPr/>
            <p:nvPr/>
          </p:nvSpPr>
          <p:spPr>
            <a:xfrm>
              <a:off x="3647753"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0"/>
            <p:cNvSpPr/>
            <p:nvPr/>
          </p:nvSpPr>
          <p:spPr>
            <a:xfrm>
              <a:off x="6824898" y="4720356"/>
              <a:ext cx="319242" cy="282503"/>
            </a:xfrm>
            <a:custGeom>
              <a:avLst/>
              <a:gdLst/>
              <a:ahLst/>
              <a:cxnLst/>
              <a:rect l="l" t="t" r="r" b="b"/>
              <a:pathLst>
                <a:path w="6337" h="5608" extrusionOk="0">
                  <a:moveTo>
                    <a:pt x="3293" y="1233"/>
                  </a:moveTo>
                  <a:cubicBezTo>
                    <a:pt x="3546" y="1233"/>
                    <a:pt x="3805" y="1298"/>
                    <a:pt x="4055" y="1455"/>
                  </a:cubicBezTo>
                  <a:cubicBezTo>
                    <a:pt x="4974" y="2023"/>
                    <a:pt x="4707" y="3723"/>
                    <a:pt x="3759" y="4227"/>
                  </a:cubicBezTo>
                  <a:cubicBezTo>
                    <a:pt x="3576" y="4326"/>
                    <a:pt x="3375" y="4371"/>
                    <a:pt x="3172"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0"/>
            <p:cNvSpPr/>
            <p:nvPr/>
          </p:nvSpPr>
          <p:spPr>
            <a:xfrm>
              <a:off x="6735388" y="4674164"/>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0"/>
            <p:cNvSpPr/>
            <p:nvPr/>
          </p:nvSpPr>
          <p:spPr>
            <a:xfrm>
              <a:off x="7176623" y="467416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7" y="6651"/>
                    <a:pt x="1127" y="6287"/>
                  </a:cubicBezTo>
                  <a:lnTo>
                    <a:pt x="1127" y="547"/>
                  </a:lnTo>
                  <a:cubicBezTo>
                    <a:pt x="1127"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0"/>
            <p:cNvSpPr/>
            <p:nvPr/>
          </p:nvSpPr>
          <p:spPr>
            <a:xfrm>
              <a:off x="6383664" y="4720356"/>
              <a:ext cx="319242" cy="282503"/>
            </a:xfrm>
            <a:custGeom>
              <a:avLst/>
              <a:gdLst/>
              <a:ahLst/>
              <a:cxnLst/>
              <a:rect l="l" t="t" r="r" b="b"/>
              <a:pathLst>
                <a:path w="6337" h="5608" extrusionOk="0">
                  <a:moveTo>
                    <a:pt x="3293" y="1233"/>
                  </a:moveTo>
                  <a:cubicBezTo>
                    <a:pt x="3546" y="1233"/>
                    <a:pt x="3805" y="1298"/>
                    <a:pt x="4056" y="1455"/>
                  </a:cubicBezTo>
                  <a:cubicBezTo>
                    <a:pt x="4980" y="2023"/>
                    <a:pt x="4707" y="3723"/>
                    <a:pt x="3759" y="4227"/>
                  </a:cubicBezTo>
                  <a:cubicBezTo>
                    <a:pt x="3575" y="4326"/>
                    <a:pt x="3374" y="4371"/>
                    <a:pt x="3170" y="4371"/>
                  </a:cubicBezTo>
                  <a:cubicBezTo>
                    <a:pt x="2327" y="4371"/>
                    <a:pt x="1434" y="3606"/>
                    <a:pt x="1443" y="2752"/>
                  </a:cubicBezTo>
                  <a:lnTo>
                    <a:pt x="1443" y="2746"/>
                  </a:lnTo>
                  <a:cubicBezTo>
                    <a:pt x="1448" y="2192"/>
                    <a:pt x="2327" y="1233"/>
                    <a:pt x="3293" y="1233"/>
                  </a:cubicBezTo>
                  <a:close/>
                  <a:moveTo>
                    <a:pt x="3324" y="1"/>
                  </a:moveTo>
                  <a:cubicBezTo>
                    <a:pt x="1594" y="1"/>
                    <a:pt x="19" y="1719"/>
                    <a:pt x="10" y="2710"/>
                  </a:cubicBezTo>
                  <a:cubicBezTo>
                    <a:pt x="0" y="4238"/>
                    <a:pt x="1610" y="5608"/>
                    <a:pt x="3116" y="5608"/>
                  </a:cubicBezTo>
                  <a:cubicBezTo>
                    <a:pt x="3479" y="5608"/>
                    <a:pt x="3836" y="5528"/>
                    <a:pt x="4162" y="5352"/>
                  </a:cubicBezTo>
                  <a:cubicBezTo>
                    <a:pt x="5851" y="4446"/>
                    <a:pt x="6336" y="1413"/>
                    <a:pt x="4684" y="394"/>
                  </a:cubicBezTo>
                  <a:cubicBezTo>
                    <a:pt x="4236" y="117"/>
                    <a:pt x="3775" y="1"/>
                    <a:pt x="33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0"/>
            <p:cNvSpPr/>
            <p:nvPr/>
          </p:nvSpPr>
          <p:spPr>
            <a:xfrm>
              <a:off x="6294103" y="4674164"/>
              <a:ext cx="57078" cy="344263"/>
            </a:xfrm>
            <a:custGeom>
              <a:avLst/>
              <a:gdLst/>
              <a:ahLst/>
              <a:cxnLst/>
              <a:rect l="l" t="t" r="r" b="b"/>
              <a:pathLst>
                <a:path w="1133" h="6834" extrusionOk="0">
                  <a:moveTo>
                    <a:pt x="566" y="1"/>
                  </a:moveTo>
                  <a:cubicBezTo>
                    <a:pt x="283" y="1"/>
                    <a:pt x="1" y="183"/>
                    <a:pt x="1" y="547"/>
                  </a:cubicBezTo>
                  <a:lnTo>
                    <a:pt x="1" y="6287"/>
                  </a:lnTo>
                  <a:cubicBezTo>
                    <a:pt x="1"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0"/>
            <p:cNvSpPr/>
            <p:nvPr/>
          </p:nvSpPr>
          <p:spPr>
            <a:xfrm>
              <a:off x="5942429" y="4720356"/>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5" y="5608"/>
                  </a:cubicBezTo>
                  <a:cubicBezTo>
                    <a:pt x="3478" y="5608"/>
                    <a:pt x="3835" y="5528"/>
                    <a:pt x="4162"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0"/>
            <p:cNvSpPr/>
            <p:nvPr/>
          </p:nvSpPr>
          <p:spPr>
            <a:xfrm>
              <a:off x="5853171" y="467416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0"/>
            <p:cNvSpPr/>
            <p:nvPr/>
          </p:nvSpPr>
          <p:spPr>
            <a:xfrm>
              <a:off x="3296079"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09"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0"/>
            <p:cNvSpPr/>
            <p:nvPr/>
          </p:nvSpPr>
          <p:spPr>
            <a:xfrm>
              <a:off x="3206519" y="4674164"/>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0"/>
            <p:cNvSpPr/>
            <p:nvPr/>
          </p:nvSpPr>
          <p:spPr>
            <a:xfrm>
              <a:off x="2854844" y="4720356"/>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5" y="5608"/>
                  </a:cubicBezTo>
                  <a:cubicBezTo>
                    <a:pt x="3478" y="5608"/>
                    <a:pt x="3835" y="5528"/>
                    <a:pt x="4162"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0"/>
            <p:cNvSpPr/>
            <p:nvPr/>
          </p:nvSpPr>
          <p:spPr>
            <a:xfrm>
              <a:off x="2765586" y="467416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0"/>
            <p:cNvSpPr/>
            <p:nvPr/>
          </p:nvSpPr>
          <p:spPr>
            <a:xfrm>
              <a:off x="2413912" y="4720356"/>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8" y="2192"/>
                    <a:pt x="2326" y="1233"/>
                    <a:pt x="3292" y="1233"/>
                  </a:cubicBezTo>
                  <a:close/>
                  <a:moveTo>
                    <a:pt x="3330" y="1"/>
                  </a:moveTo>
                  <a:cubicBezTo>
                    <a:pt x="1599" y="1"/>
                    <a:pt x="25" y="1719"/>
                    <a:pt x="15" y="2710"/>
                  </a:cubicBezTo>
                  <a:cubicBezTo>
                    <a:pt x="1" y="4238"/>
                    <a:pt x="1610" y="5608"/>
                    <a:pt x="3116" y="5608"/>
                  </a:cubicBezTo>
                  <a:cubicBezTo>
                    <a:pt x="3479" y="5608"/>
                    <a:pt x="3835" y="5528"/>
                    <a:pt x="4162" y="5352"/>
                  </a:cubicBezTo>
                  <a:cubicBezTo>
                    <a:pt x="5850" y="4446"/>
                    <a:pt x="6336" y="1413"/>
                    <a:pt x="4689" y="394"/>
                  </a:cubicBezTo>
                  <a:cubicBezTo>
                    <a:pt x="4242" y="117"/>
                    <a:pt x="3781" y="1"/>
                    <a:pt x="33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0"/>
            <p:cNvSpPr/>
            <p:nvPr/>
          </p:nvSpPr>
          <p:spPr>
            <a:xfrm>
              <a:off x="2324402" y="4674164"/>
              <a:ext cx="57027" cy="344263"/>
            </a:xfrm>
            <a:custGeom>
              <a:avLst/>
              <a:gdLst/>
              <a:ahLst/>
              <a:cxnLst/>
              <a:rect l="l" t="t" r="r" b="b"/>
              <a:pathLst>
                <a:path w="1132" h="6834" extrusionOk="0">
                  <a:moveTo>
                    <a:pt x="566" y="1"/>
                  </a:moveTo>
                  <a:cubicBezTo>
                    <a:pt x="283" y="1"/>
                    <a:pt x="0" y="183"/>
                    <a:pt x="0" y="547"/>
                  </a:cubicBezTo>
                  <a:lnTo>
                    <a:pt x="0" y="6287"/>
                  </a:lnTo>
                  <a:cubicBezTo>
                    <a:pt x="3" y="6651"/>
                    <a:pt x="286" y="6834"/>
                    <a:pt x="568" y="6834"/>
                  </a:cubicBezTo>
                  <a:cubicBezTo>
                    <a:pt x="850"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0"/>
            <p:cNvSpPr/>
            <p:nvPr/>
          </p:nvSpPr>
          <p:spPr>
            <a:xfrm>
              <a:off x="1972728"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8" y="4371"/>
                  </a:cubicBezTo>
                  <a:cubicBezTo>
                    <a:pt x="2325" y="4371"/>
                    <a:pt x="1433" y="3606"/>
                    <a:pt x="1442" y="2752"/>
                  </a:cubicBezTo>
                  <a:lnTo>
                    <a:pt x="1442" y="2746"/>
                  </a:lnTo>
                  <a:cubicBezTo>
                    <a:pt x="1447" y="2192"/>
                    <a:pt x="2326" y="1233"/>
                    <a:pt x="3292" y="1233"/>
                  </a:cubicBezTo>
                  <a:close/>
                  <a:moveTo>
                    <a:pt x="3329" y="1"/>
                  </a:moveTo>
                  <a:cubicBezTo>
                    <a:pt x="1599" y="1"/>
                    <a:pt x="24" y="1719"/>
                    <a:pt x="14" y="2710"/>
                  </a:cubicBezTo>
                  <a:cubicBezTo>
                    <a:pt x="0" y="4238"/>
                    <a:pt x="1609" y="5608"/>
                    <a:pt x="3115" y="5608"/>
                  </a:cubicBezTo>
                  <a:cubicBezTo>
                    <a:pt x="3478" y="5608"/>
                    <a:pt x="3835" y="5528"/>
                    <a:pt x="4161" y="5352"/>
                  </a:cubicBezTo>
                  <a:cubicBezTo>
                    <a:pt x="5849" y="4446"/>
                    <a:pt x="6335" y="1413"/>
                    <a:pt x="4688" y="394"/>
                  </a:cubicBezTo>
                  <a:cubicBezTo>
                    <a:pt x="4241"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0"/>
            <p:cNvSpPr/>
            <p:nvPr/>
          </p:nvSpPr>
          <p:spPr>
            <a:xfrm>
              <a:off x="1883520"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5" y="6834"/>
                    <a:pt x="1126" y="6651"/>
                    <a:pt x="1126" y="6287"/>
                  </a:cubicBezTo>
                  <a:lnTo>
                    <a:pt x="1126" y="547"/>
                  </a:lnTo>
                  <a:cubicBezTo>
                    <a:pt x="1126" y="183"/>
                    <a:pt x="845"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0"/>
            <p:cNvSpPr/>
            <p:nvPr/>
          </p:nvSpPr>
          <p:spPr>
            <a:xfrm>
              <a:off x="1531846"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9"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10" y="5608"/>
                    <a:pt x="3115" y="5608"/>
                  </a:cubicBezTo>
                  <a:cubicBezTo>
                    <a:pt x="3478" y="5608"/>
                    <a:pt x="3835" y="5528"/>
                    <a:pt x="4161"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0"/>
            <p:cNvSpPr/>
            <p:nvPr/>
          </p:nvSpPr>
          <p:spPr>
            <a:xfrm>
              <a:off x="1442588" y="467416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0"/>
            <p:cNvSpPr/>
            <p:nvPr/>
          </p:nvSpPr>
          <p:spPr>
            <a:xfrm>
              <a:off x="1090913" y="4720356"/>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65" y="4227"/>
                  </a:cubicBezTo>
                  <a:cubicBezTo>
                    <a:pt x="3581" y="4326"/>
                    <a:pt x="3381" y="4371"/>
                    <a:pt x="3177" y="4371"/>
                  </a:cubicBezTo>
                  <a:cubicBezTo>
                    <a:pt x="2334" y="4371"/>
                    <a:pt x="1433" y="3606"/>
                    <a:pt x="1443" y="2752"/>
                  </a:cubicBezTo>
                  <a:lnTo>
                    <a:pt x="1443" y="2746"/>
                  </a:lnTo>
                  <a:cubicBezTo>
                    <a:pt x="1447" y="2192"/>
                    <a:pt x="2326" y="1233"/>
                    <a:pt x="3292" y="1233"/>
                  </a:cubicBezTo>
                  <a:close/>
                  <a:moveTo>
                    <a:pt x="3329" y="1"/>
                  </a:moveTo>
                  <a:cubicBezTo>
                    <a:pt x="1599" y="1"/>
                    <a:pt x="24" y="1719"/>
                    <a:pt x="15" y="2710"/>
                  </a:cubicBezTo>
                  <a:cubicBezTo>
                    <a:pt x="1" y="4238"/>
                    <a:pt x="1610" y="5608"/>
                    <a:pt x="3116" y="5608"/>
                  </a:cubicBezTo>
                  <a:cubicBezTo>
                    <a:pt x="3478" y="5608"/>
                    <a:pt x="3835" y="5528"/>
                    <a:pt x="4162" y="5352"/>
                  </a:cubicBezTo>
                  <a:cubicBezTo>
                    <a:pt x="5850" y="4446"/>
                    <a:pt x="6336" y="1413"/>
                    <a:pt x="4689" y="394"/>
                  </a:cubicBezTo>
                  <a:cubicBezTo>
                    <a:pt x="4242"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0"/>
            <p:cNvSpPr/>
            <p:nvPr/>
          </p:nvSpPr>
          <p:spPr>
            <a:xfrm>
              <a:off x="1001706" y="4674164"/>
              <a:ext cx="56725" cy="344263"/>
            </a:xfrm>
            <a:custGeom>
              <a:avLst/>
              <a:gdLst/>
              <a:ahLst/>
              <a:cxnLst/>
              <a:rect l="l" t="t" r="r" b="b"/>
              <a:pathLst>
                <a:path w="1126" h="6834" extrusionOk="0">
                  <a:moveTo>
                    <a:pt x="563" y="1"/>
                  </a:moveTo>
                  <a:cubicBezTo>
                    <a:pt x="281" y="1"/>
                    <a:pt x="0" y="183"/>
                    <a:pt x="0" y="547"/>
                  </a:cubicBezTo>
                  <a:lnTo>
                    <a:pt x="0" y="6287"/>
                  </a:lnTo>
                  <a:cubicBezTo>
                    <a:pt x="0" y="6651"/>
                    <a:pt x="281"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0"/>
            <p:cNvSpPr/>
            <p:nvPr/>
          </p:nvSpPr>
          <p:spPr>
            <a:xfrm>
              <a:off x="650031" y="4720356"/>
              <a:ext cx="319192" cy="282503"/>
            </a:xfrm>
            <a:custGeom>
              <a:avLst/>
              <a:gdLst/>
              <a:ahLst/>
              <a:cxnLst/>
              <a:rect l="l" t="t" r="r" b="b"/>
              <a:pathLst>
                <a:path w="6336" h="5608" extrusionOk="0">
                  <a:moveTo>
                    <a:pt x="3292" y="1233"/>
                  </a:moveTo>
                  <a:cubicBezTo>
                    <a:pt x="3545" y="1233"/>
                    <a:pt x="3804" y="1298"/>
                    <a:pt x="4054" y="1455"/>
                  </a:cubicBezTo>
                  <a:cubicBezTo>
                    <a:pt x="4979" y="2023"/>
                    <a:pt x="4706" y="3723"/>
                    <a:pt x="3764" y="4227"/>
                  </a:cubicBezTo>
                  <a:cubicBezTo>
                    <a:pt x="3579" y="4326"/>
                    <a:pt x="3378" y="4371"/>
                    <a:pt x="3174" y="4371"/>
                  </a:cubicBezTo>
                  <a:cubicBezTo>
                    <a:pt x="2329" y="4371"/>
                    <a:pt x="1432" y="3606"/>
                    <a:pt x="1442" y="2752"/>
                  </a:cubicBezTo>
                  <a:lnTo>
                    <a:pt x="1442" y="2746"/>
                  </a:lnTo>
                  <a:cubicBezTo>
                    <a:pt x="1447" y="2192"/>
                    <a:pt x="2326" y="1233"/>
                    <a:pt x="3292" y="1233"/>
                  </a:cubicBezTo>
                  <a:close/>
                  <a:moveTo>
                    <a:pt x="3326" y="1"/>
                  </a:moveTo>
                  <a:cubicBezTo>
                    <a:pt x="1599" y="1"/>
                    <a:pt x="24" y="1719"/>
                    <a:pt x="14" y="2710"/>
                  </a:cubicBezTo>
                  <a:cubicBezTo>
                    <a:pt x="0" y="4238"/>
                    <a:pt x="1609" y="5608"/>
                    <a:pt x="3115" y="5608"/>
                  </a:cubicBezTo>
                  <a:cubicBezTo>
                    <a:pt x="3478" y="5608"/>
                    <a:pt x="3834" y="5528"/>
                    <a:pt x="4161" y="5352"/>
                  </a:cubicBezTo>
                  <a:cubicBezTo>
                    <a:pt x="5849" y="4446"/>
                    <a:pt x="6335" y="1413"/>
                    <a:pt x="4682"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0"/>
            <p:cNvSpPr/>
            <p:nvPr/>
          </p:nvSpPr>
          <p:spPr>
            <a:xfrm>
              <a:off x="560824"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0"/>
            <p:cNvSpPr/>
            <p:nvPr/>
          </p:nvSpPr>
          <p:spPr>
            <a:xfrm>
              <a:off x="209099" y="4720356"/>
              <a:ext cx="319242" cy="282503"/>
            </a:xfrm>
            <a:custGeom>
              <a:avLst/>
              <a:gdLst/>
              <a:ahLst/>
              <a:cxnLst/>
              <a:rect l="l" t="t" r="r" b="b"/>
              <a:pathLst>
                <a:path w="6337" h="5608" extrusionOk="0">
                  <a:moveTo>
                    <a:pt x="3298" y="1233"/>
                  </a:moveTo>
                  <a:cubicBezTo>
                    <a:pt x="3549" y="1233"/>
                    <a:pt x="3807" y="1299"/>
                    <a:pt x="4056" y="1455"/>
                  </a:cubicBezTo>
                  <a:cubicBezTo>
                    <a:pt x="4980" y="2023"/>
                    <a:pt x="4707" y="3723"/>
                    <a:pt x="3760" y="4233"/>
                  </a:cubicBezTo>
                  <a:cubicBezTo>
                    <a:pt x="3576" y="4330"/>
                    <a:pt x="3377" y="4374"/>
                    <a:pt x="3175" y="4374"/>
                  </a:cubicBezTo>
                  <a:cubicBezTo>
                    <a:pt x="2330" y="4374"/>
                    <a:pt x="1434" y="3607"/>
                    <a:pt x="1443" y="2752"/>
                  </a:cubicBezTo>
                  <a:cubicBezTo>
                    <a:pt x="1448" y="2197"/>
                    <a:pt x="2332" y="1233"/>
                    <a:pt x="3298" y="1233"/>
                  </a:cubicBezTo>
                  <a:close/>
                  <a:moveTo>
                    <a:pt x="3326" y="1"/>
                  </a:moveTo>
                  <a:cubicBezTo>
                    <a:pt x="1598" y="1"/>
                    <a:pt x="19" y="1719"/>
                    <a:pt x="10" y="2710"/>
                  </a:cubicBezTo>
                  <a:cubicBezTo>
                    <a:pt x="0" y="4238"/>
                    <a:pt x="1610" y="5608"/>
                    <a:pt x="3116" y="5608"/>
                  </a:cubicBezTo>
                  <a:cubicBezTo>
                    <a:pt x="3479" y="5608"/>
                    <a:pt x="3836" y="5528"/>
                    <a:pt x="4162" y="5352"/>
                  </a:cubicBezTo>
                  <a:cubicBezTo>
                    <a:pt x="5851" y="4446"/>
                    <a:pt x="6336" y="1413"/>
                    <a:pt x="4684" y="394"/>
                  </a:cubicBezTo>
                  <a:cubicBezTo>
                    <a:pt x="4238"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0"/>
            <p:cNvSpPr/>
            <p:nvPr/>
          </p:nvSpPr>
          <p:spPr>
            <a:xfrm>
              <a:off x="8499672" y="4674164"/>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0"/>
            <p:cNvSpPr/>
            <p:nvPr/>
          </p:nvSpPr>
          <p:spPr>
            <a:xfrm>
              <a:off x="8147998" y="472035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0"/>
            <p:cNvSpPr/>
            <p:nvPr/>
          </p:nvSpPr>
          <p:spPr>
            <a:xfrm>
              <a:off x="8058488" y="4674164"/>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0"/>
            <p:cNvSpPr/>
            <p:nvPr/>
          </p:nvSpPr>
          <p:spPr>
            <a:xfrm>
              <a:off x="7706763" y="4720356"/>
              <a:ext cx="319242" cy="282503"/>
            </a:xfrm>
            <a:custGeom>
              <a:avLst/>
              <a:gdLst/>
              <a:ahLst/>
              <a:cxnLst/>
              <a:rect l="l" t="t" r="r" b="b"/>
              <a:pathLst>
                <a:path w="6337" h="5608" extrusionOk="0">
                  <a:moveTo>
                    <a:pt x="3293" y="1233"/>
                  </a:moveTo>
                  <a:cubicBezTo>
                    <a:pt x="3546" y="1233"/>
                    <a:pt x="3805" y="1298"/>
                    <a:pt x="4055" y="1455"/>
                  </a:cubicBezTo>
                  <a:cubicBezTo>
                    <a:pt x="4979" y="2023"/>
                    <a:pt x="4707" y="3723"/>
                    <a:pt x="3765" y="4227"/>
                  </a:cubicBezTo>
                  <a:cubicBezTo>
                    <a:pt x="3580" y="4326"/>
                    <a:pt x="3379" y="4371"/>
                    <a:pt x="3175"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0"/>
            <p:cNvSpPr/>
            <p:nvPr/>
          </p:nvSpPr>
          <p:spPr>
            <a:xfrm>
              <a:off x="7617555"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0"/>
            <p:cNvSpPr/>
            <p:nvPr/>
          </p:nvSpPr>
          <p:spPr>
            <a:xfrm>
              <a:off x="7265881"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09"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0"/>
            <p:cNvSpPr/>
            <p:nvPr/>
          </p:nvSpPr>
          <p:spPr>
            <a:xfrm>
              <a:off x="8589232" y="472035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9" name="Google Shape;219;p10"/>
          <p:cNvGrpSpPr/>
          <p:nvPr/>
        </p:nvGrpSpPr>
        <p:grpSpPr>
          <a:xfrm>
            <a:off x="8564166" y="199387"/>
            <a:ext cx="344263" cy="4439631"/>
            <a:chOff x="170341" y="168861"/>
            <a:chExt cx="344264" cy="4439631"/>
          </a:xfrm>
        </p:grpSpPr>
        <p:sp>
          <p:nvSpPr>
            <p:cNvPr id="220" name="Google Shape;220;p10"/>
            <p:cNvSpPr/>
            <p:nvPr/>
          </p:nvSpPr>
          <p:spPr>
            <a:xfrm rot="-5400000">
              <a:off x="198189" y="18720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0"/>
            <p:cNvSpPr/>
            <p:nvPr/>
          </p:nvSpPr>
          <p:spPr>
            <a:xfrm rot="-5400000">
              <a:off x="313959" y="380170"/>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0"/>
            <p:cNvSpPr/>
            <p:nvPr/>
          </p:nvSpPr>
          <p:spPr>
            <a:xfrm rot="-5400000">
              <a:off x="198164" y="634919"/>
              <a:ext cx="319242" cy="282503"/>
            </a:xfrm>
            <a:custGeom>
              <a:avLst/>
              <a:gdLst/>
              <a:ahLst/>
              <a:cxnLst/>
              <a:rect l="l" t="t" r="r" b="b"/>
              <a:pathLst>
                <a:path w="6337" h="5608" extrusionOk="0">
                  <a:moveTo>
                    <a:pt x="3293" y="1233"/>
                  </a:moveTo>
                  <a:cubicBezTo>
                    <a:pt x="3546" y="1233"/>
                    <a:pt x="3805" y="1298"/>
                    <a:pt x="4055" y="1455"/>
                  </a:cubicBezTo>
                  <a:cubicBezTo>
                    <a:pt x="4979" y="2023"/>
                    <a:pt x="4707" y="3723"/>
                    <a:pt x="3765" y="4227"/>
                  </a:cubicBezTo>
                  <a:cubicBezTo>
                    <a:pt x="3580" y="4326"/>
                    <a:pt x="3379" y="4371"/>
                    <a:pt x="3175"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0"/>
            <p:cNvSpPr/>
            <p:nvPr/>
          </p:nvSpPr>
          <p:spPr>
            <a:xfrm rot="-5400000">
              <a:off x="314110" y="827757"/>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0"/>
            <p:cNvSpPr/>
            <p:nvPr/>
          </p:nvSpPr>
          <p:spPr>
            <a:xfrm rot="-5400000">
              <a:off x="198189" y="1082330"/>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09"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0"/>
            <p:cNvSpPr/>
            <p:nvPr/>
          </p:nvSpPr>
          <p:spPr>
            <a:xfrm rot="-5400000">
              <a:off x="313934" y="1275319"/>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0"/>
            <p:cNvSpPr/>
            <p:nvPr/>
          </p:nvSpPr>
          <p:spPr>
            <a:xfrm rot="-5400000">
              <a:off x="198189" y="1530068"/>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5" y="5608"/>
                  </a:cubicBezTo>
                  <a:cubicBezTo>
                    <a:pt x="3478" y="5608"/>
                    <a:pt x="3835" y="5528"/>
                    <a:pt x="4162"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0"/>
            <p:cNvSpPr/>
            <p:nvPr/>
          </p:nvSpPr>
          <p:spPr>
            <a:xfrm rot="-5400000">
              <a:off x="314085" y="1722906"/>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0"/>
            <p:cNvSpPr/>
            <p:nvPr/>
          </p:nvSpPr>
          <p:spPr>
            <a:xfrm rot="-5400000">
              <a:off x="198189" y="1977503"/>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8" y="2192"/>
                    <a:pt x="2326" y="1233"/>
                    <a:pt x="3292" y="1233"/>
                  </a:cubicBezTo>
                  <a:close/>
                  <a:moveTo>
                    <a:pt x="3330" y="1"/>
                  </a:moveTo>
                  <a:cubicBezTo>
                    <a:pt x="1599" y="1"/>
                    <a:pt x="25" y="1719"/>
                    <a:pt x="15" y="2710"/>
                  </a:cubicBezTo>
                  <a:cubicBezTo>
                    <a:pt x="1" y="4238"/>
                    <a:pt x="1610" y="5608"/>
                    <a:pt x="3116" y="5608"/>
                  </a:cubicBezTo>
                  <a:cubicBezTo>
                    <a:pt x="3479" y="5608"/>
                    <a:pt x="3835" y="5528"/>
                    <a:pt x="4162" y="5352"/>
                  </a:cubicBezTo>
                  <a:cubicBezTo>
                    <a:pt x="5850" y="4446"/>
                    <a:pt x="6336" y="1413"/>
                    <a:pt x="4689" y="394"/>
                  </a:cubicBezTo>
                  <a:cubicBezTo>
                    <a:pt x="4242" y="117"/>
                    <a:pt x="3781" y="1"/>
                    <a:pt x="33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0"/>
            <p:cNvSpPr/>
            <p:nvPr/>
          </p:nvSpPr>
          <p:spPr>
            <a:xfrm rot="-5400000">
              <a:off x="313959" y="2170467"/>
              <a:ext cx="57027" cy="344263"/>
            </a:xfrm>
            <a:custGeom>
              <a:avLst/>
              <a:gdLst/>
              <a:ahLst/>
              <a:cxnLst/>
              <a:rect l="l" t="t" r="r" b="b"/>
              <a:pathLst>
                <a:path w="1132" h="6834" extrusionOk="0">
                  <a:moveTo>
                    <a:pt x="566" y="1"/>
                  </a:moveTo>
                  <a:cubicBezTo>
                    <a:pt x="283" y="1"/>
                    <a:pt x="0" y="183"/>
                    <a:pt x="0" y="547"/>
                  </a:cubicBezTo>
                  <a:lnTo>
                    <a:pt x="0" y="6287"/>
                  </a:lnTo>
                  <a:cubicBezTo>
                    <a:pt x="3" y="6651"/>
                    <a:pt x="286" y="6834"/>
                    <a:pt x="568" y="6834"/>
                  </a:cubicBezTo>
                  <a:cubicBezTo>
                    <a:pt x="850"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0"/>
            <p:cNvSpPr/>
            <p:nvPr/>
          </p:nvSpPr>
          <p:spPr>
            <a:xfrm rot="-5400000">
              <a:off x="198189" y="2425191"/>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8" y="4371"/>
                  </a:cubicBezTo>
                  <a:cubicBezTo>
                    <a:pt x="2325" y="4371"/>
                    <a:pt x="1433" y="3606"/>
                    <a:pt x="1442" y="2752"/>
                  </a:cubicBezTo>
                  <a:lnTo>
                    <a:pt x="1442" y="2746"/>
                  </a:lnTo>
                  <a:cubicBezTo>
                    <a:pt x="1447" y="2192"/>
                    <a:pt x="2326" y="1233"/>
                    <a:pt x="3292" y="1233"/>
                  </a:cubicBezTo>
                  <a:close/>
                  <a:moveTo>
                    <a:pt x="3329" y="1"/>
                  </a:moveTo>
                  <a:cubicBezTo>
                    <a:pt x="1599" y="1"/>
                    <a:pt x="24" y="1719"/>
                    <a:pt x="14" y="2710"/>
                  </a:cubicBezTo>
                  <a:cubicBezTo>
                    <a:pt x="0" y="4238"/>
                    <a:pt x="1609" y="5608"/>
                    <a:pt x="3115" y="5608"/>
                  </a:cubicBezTo>
                  <a:cubicBezTo>
                    <a:pt x="3478" y="5608"/>
                    <a:pt x="3835" y="5528"/>
                    <a:pt x="4161" y="5352"/>
                  </a:cubicBezTo>
                  <a:cubicBezTo>
                    <a:pt x="5849" y="4446"/>
                    <a:pt x="6335" y="1413"/>
                    <a:pt x="4688" y="394"/>
                  </a:cubicBezTo>
                  <a:cubicBezTo>
                    <a:pt x="4241"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0"/>
            <p:cNvSpPr/>
            <p:nvPr/>
          </p:nvSpPr>
          <p:spPr>
            <a:xfrm rot="-5400000">
              <a:off x="314110" y="261800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5" y="6834"/>
                    <a:pt x="1126" y="6651"/>
                    <a:pt x="1126" y="6287"/>
                  </a:cubicBezTo>
                  <a:lnTo>
                    <a:pt x="1126" y="547"/>
                  </a:lnTo>
                  <a:cubicBezTo>
                    <a:pt x="1126" y="183"/>
                    <a:pt x="845"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0"/>
            <p:cNvSpPr/>
            <p:nvPr/>
          </p:nvSpPr>
          <p:spPr>
            <a:xfrm rot="-5400000">
              <a:off x="198189" y="287257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9"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10" y="5608"/>
                    <a:pt x="3115" y="5608"/>
                  </a:cubicBezTo>
                  <a:cubicBezTo>
                    <a:pt x="3478" y="5608"/>
                    <a:pt x="3835" y="5528"/>
                    <a:pt x="4161"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0"/>
            <p:cNvSpPr/>
            <p:nvPr/>
          </p:nvSpPr>
          <p:spPr>
            <a:xfrm rot="-5400000">
              <a:off x="314085" y="306541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0"/>
            <p:cNvSpPr/>
            <p:nvPr/>
          </p:nvSpPr>
          <p:spPr>
            <a:xfrm rot="-5400000">
              <a:off x="198189" y="3320012"/>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65" y="4227"/>
                  </a:cubicBezTo>
                  <a:cubicBezTo>
                    <a:pt x="3581" y="4326"/>
                    <a:pt x="3381" y="4371"/>
                    <a:pt x="3177" y="4371"/>
                  </a:cubicBezTo>
                  <a:cubicBezTo>
                    <a:pt x="2334" y="4371"/>
                    <a:pt x="1433" y="3606"/>
                    <a:pt x="1443" y="2752"/>
                  </a:cubicBezTo>
                  <a:lnTo>
                    <a:pt x="1443" y="2746"/>
                  </a:lnTo>
                  <a:cubicBezTo>
                    <a:pt x="1447" y="2192"/>
                    <a:pt x="2326" y="1233"/>
                    <a:pt x="3292" y="1233"/>
                  </a:cubicBezTo>
                  <a:close/>
                  <a:moveTo>
                    <a:pt x="3329" y="1"/>
                  </a:moveTo>
                  <a:cubicBezTo>
                    <a:pt x="1599" y="1"/>
                    <a:pt x="24" y="1719"/>
                    <a:pt x="15" y="2710"/>
                  </a:cubicBezTo>
                  <a:cubicBezTo>
                    <a:pt x="1" y="4238"/>
                    <a:pt x="1610" y="5608"/>
                    <a:pt x="3116" y="5608"/>
                  </a:cubicBezTo>
                  <a:cubicBezTo>
                    <a:pt x="3478" y="5608"/>
                    <a:pt x="3835" y="5528"/>
                    <a:pt x="4162" y="5352"/>
                  </a:cubicBezTo>
                  <a:cubicBezTo>
                    <a:pt x="5850" y="4446"/>
                    <a:pt x="6336" y="1413"/>
                    <a:pt x="4689" y="394"/>
                  </a:cubicBezTo>
                  <a:cubicBezTo>
                    <a:pt x="4242"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0"/>
            <p:cNvSpPr/>
            <p:nvPr/>
          </p:nvSpPr>
          <p:spPr>
            <a:xfrm rot="-5400000">
              <a:off x="314110" y="3512825"/>
              <a:ext cx="56725" cy="344263"/>
            </a:xfrm>
            <a:custGeom>
              <a:avLst/>
              <a:gdLst/>
              <a:ahLst/>
              <a:cxnLst/>
              <a:rect l="l" t="t" r="r" b="b"/>
              <a:pathLst>
                <a:path w="1126" h="6834" extrusionOk="0">
                  <a:moveTo>
                    <a:pt x="563" y="1"/>
                  </a:moveTo>
                  <a:cubicBezTo>
                    <a:pt x="281" y="1"/>
                    <a:pt x="0" y="183"/>
                    <a:pt x="0" y="547"/>
                  </a:cubicBezTo>
                  <a:lnTo>
                    <a:pt x="0" y="6287"/>
                  </a:lnTo>
                  <a:cubicBezTo>
                    <a:pt x="0" y="6651"/>
                    <a:pt x="281"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0"/>
            <p:cNvSpPr/>
            <p:nvPr/>
          </p:nvSpPr>
          <p:spPr>
            <a:xfrm rot="-5400000">
              <a:off x="198189" y="3767397"/>
              <a:ext cx="319192" cy="282503"/>
            </a:xfrm>
            <a:custGeom>
              <a:avLst/>
              <a:gdLst/>
              <a:ahLst/>
              <a:cxnLst/>
              <a:rect l="l" t="t" r="r" b="b"/>
              <a:pathLst>
                <a:path w="6336" h="5608" extrusionOk="0">
                  <a:moveTo>
                    <a:pt x="3292" y="1233"/>
                  </a:moveTo>
                  <a:cubicBezTo>
                    <a:pt x="3545" y="1233"/>
                    <a:pt x="3804" y="1298"/>
                    <a:pt x="4054" y="1455"/>
                  </a:cubicBezTo>
                  <a:cubicBezTo>
                    <a:pt x="4979" y="2023"/>
                    <a:pt x="4706" y="3723"/>
                    <a:pt x="3764" y="4227"/>
                  </a:cubicBezTo>
                  <a:cubicBezTo>
                    <a:pt x="3579" y="4326"/>
                    <a:pt x="3378" y="4371"/>
                    <a:pt x="3174" y="4371"/>
                  </a:cubicBezTo>
                  <a:cubicBezTo>
                    <a:pt x="2329" y="4371"/>
                    <a:pt x="1432" y="3606"/>
                    <a:pt x="1442" y="2752"/>
                  </a:cubicBezTo>
                  <a:lnTo>
                    <a:pt x="1442" y="2746"/>
                  </a:lnTo>
                  <a:cubicBezTo>
                    <a:pt x="1447" y="2192"/>
                    <a:pt x="2326" y="1233"/>
                    <a:pt x="3292" y="1233"/>
                  </a:cubicBezTo>
                  <a:close/>
                  <a:moveTo>
                    <a:pt x="3326" y="1"/>
                  </a:moveTo>
                  <a:cubicBezTo>
                    <a:pt x="1599" y="1"/>
                    <a:pt x="24" y="1719"/>
                    <a:pt x="14" y="2710"/>
                  </a:cubicBezTo>
                  <a:cubicBezTo>
                    <a:pt x="0" y="4238"/>
                    <a:pt x="1609" y="5608"/>
                    <a:pt x="3115" y="5608"/>
                  </a:cubicBezTo>
                  <a:cubicBezTo>
                    <a:pt x="3478" y="5608"/>
                    <a:pt x="3834" y="5528"/>
                    <a:pt x="4161" y="5352"/>
                  </a:cubicBezTo>
                  <a:cubicBezTo>
                    <a:pt x="5849" y="4446"/>
                    <a:pt x="6335" y="1413"/>
                    <a:pt x="4682"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0"/>
            <p:cNvSpPr/>
            <p:nvPr/>
          </p:nvSpPr>
          <p:spPr>
            <a:xfrm rot="-5400000">
              <a:off x="314110" y="3960210"/>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0"/>
            <p:cNvSpPr/>
            <p:nvPr/>
          </p:nvSpPr>
          <p:spPr>
            <a:xfrm rot="-5400000">
              <a:off x="198164" y="4214808"/>
              <a:ext cx="319242" cy="282503"/>
            </a:xfrm>
            <a:custGeom>
              <a:avLst/>
              <a:gdLst/>
              <a:ahLst/>
              <a:cxnLst/>
              <a:rect l="l" t="t" r="r" b="b"/>
              <a:pathLst>
                <a:path w="6337" h="5608" extrusionOk="0">
                  <a:moveTo>
                    <a:pt x="3298" y="1233"/>
                  </a:moveTo>
                  <a:cubicBezTo>
                    <a:pt x="3549" y="1233"/>
                    <a:pt x="3807" y="1299"/>
                    <a:pt x="4056" y="1455"/>
                  </a:cubicBezTo>
                  <a:cubicBezTo>
                    <a:pt x="4980" y="2023"/>
                    <a:pt x="4707" y="3723"/>
                    <a:pt x="3760" y="4233"/>
                  </a:cubicBezTo>
                  <a:cubicBezTo>
                    <a:pt x="3576" y="4330"/>
                    <a:pt x="3377" y="4374"/>
                    <a:pt x="3175" y="4374"/>
                  </a:cubicBezTo>
                  <a:cubicBezTo>
                    <a:pt x="2330" y="4374"/>
                    <a:pt x="1434" y="3607"/>
                    <a:pt x="1443" y="2752"/>
                  </a:cubicBezTo>
                  <a:cubicBezTo>
                    <a:pt x="1448" y="2197"/>
                    <a:pt x="2332" y="1233"/>
                    <a:pt x="3298" y="1233"/>
                  </a:cubicBezTo>
                  <a:close/>
                  <a:moveTo>
                    <a:pt x="3326" y="1"/>
                  </a:moveTo>
                  <a:cubicBezTo>
                    <a:pt x="1598" y="1"/>
                    <a:pt x="19" y="1719"/>
                    <a:pt x="10" y="2710"/>
                  </a:cubicBezTo>
                  <a:cubicBezTo>
                    <a:pt x="0" y="4238"/>
                    <a:pt x="1610" y="5608"/>
                    <a:pt x="3116" y="5608"/>
                  </a:cubicBezTo>
                  <a:cubicBezTo>
                    <a:pt x="3479" y="5608"/>
                    <a:pt x="3836" y="5528"/>
                    <a:pt x="4162" y="5352"/>
                  </a:cubicBezTo>
                  <a:cubicBezTo>
                    <a:pt x="5851" y="4446"/>
                    <a:pt x="6336" y="1413"/>
                    <a:pt x="4684" y="394"/>
                  </a:cubicBezTo>
                  <a:cubicBezTo>
                    <a:pt x="4238"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0"/>
            <p:cNvSpPr/>
            <p:nvPr/>
          </p:nvSpPr>
          <p:spPr>
            <a:xfrm rot="-5400000">
              <a:off x="313934" y="4407822"/>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CUSTOM">
    <p:bg>
      <p:bgPr>
        <a:gradFill>
          <a:gsLst>
            <a:gs pos="0">
              <a:srgbClr val="F8A862"/>
            </a:gs>
            <a:gs pos="100000">
              <a:srgbClr val="C66611"/>
            </a:gs>
          </a:gsLst>
          <a:path path="circle">
            <a:fillToRect l="50000" t="50000" r="50000" b="50000"/>
          </a:path>
          <a:tileRect/>
        </a:gradFill>
        <a:effectLst/>
      </p:bgPr>
    </p:bg>
    <p:spTree>
      <p:nvGrpSpPr>
        <p:cNvPr id="1" name="Shape 240"/>
        <p:cNvGrpSpPr/>
        <p:nvPr/>
      </p:nvGrpSpPr>
      <p:grpSpPr>
        <a:xfrm>
          <a:off x="0" y="0"/>
          <a:ext cx="0" cy="0"/>
          <a:chOff x="0" y="0"/>
          <a:chExt cx="0" cy="0"/>
        </a:xfrm>
      </p:grpSpPr>
      <p:sp>
        <p:nvSpPr>
          <p:cNvPr id="241" name="Google Shape;241;p11"/>
          <p:cNvSpPr txBox="1">
            <a:spLocks noGrp="1"/>
          </p:cNvSpPr>
          <p:nvPr>
            <p:ph type="subTitle" idx="1"/>
          </p:nvPr>
        </p:nvSpPr>
        <p:spPr>
          <a:xfrm>
            <a:off x="2249800" y="3066488"/>
            <a:ext cx="4644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2" name="Google Shape;242;p11"/>
          <p:cNvSpPr txBox="1">
            <a:spLocks noGrp="1"/>
          </p:cNvSpPr>
          <p:nvPr>
            <p:ph type="title"/>
          </p:nvPr>
        </p:nvSpPr>
        <p:spPr>
          <a:xfrm>
            <a:off x="3086750" y="1528675"/>
            <a:ext cx="2970600" cy="13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11000"/>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a:endParaRPr/>
          </a:p>
        </p:txBody>
      </p:sp>
      <p:grpSp>
        <p:nvGrpSpPr>
          <p:cNvPr id="243" name="Google Shape;243;p11"/>
          <p:cNvGrpSpPr/>
          <p:nvPr/>
        </p:nvGrpSpPr>
        <p:grpSpPr>
          <a:xfrm>
            <a:off x="160167" y="472354"/>
            <a:ext cx="258402" cy="4225136"/>
            <a:chOff x="160167" y="472355"/>
            <a:chExt cx="258402" cy="4225136"/>
          </a:xfrm>
        </p:grpSpPr>
        <p:sp>
          <p:nvSpPr>
            <p:cNvPr id="244" name="Google Shape;244;p11"/>
            <p:cNvSpPr/>
            <p:nvPr/>
          </p:nvSpPr>
          <p:spPr>
            <a:xfrm rot="5400000">
              <a:off x="-67189" y="3509328"/>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1"/>
            <p:cNvSpPr/>
            <p:nvPr/>
          </p:nvSpPr>
          <p:spPr>
            <a:xfrm rot="5400000">
              <a:off x="-67189" y="4211732"/>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1"/>
            <p:cNvSpPr/>
            <p:nvPr/>
          </p:nvSpPr>
          <p:spPr>
            <a:xfrm rot="5400000">
              <a:off x="-67189" y="2806923"/>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1"/>
            <p:cNvSpPr/>
            <p:nvPr/>
          </p:nvSpPr>
          <p:spPr>
            <a:xfrm rot="5400000">
              <a:off x="-67189" y="2104519"/>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1"/>
            <p:cNvSpPr/>
            <p:nvPr/>
          </p:nvSpPr>
          <p:spPr>
            <a:xfrm rot="5400000">
              <a:off x="-67189" y="140211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1"/>
            <p:cNvSpPr/>
            <p:nvPr/>
          </p:nvSpPr>
          <p:spPr>
            <a:xfrm rot="5400000">
              <a:off x="-67189" y="699711"/>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11"/>
          <p:cNvGrpSpPr/>
          <p:nvPr/>
        </p:nvGrpSpPr>
        <p:grpSpPr>
          <a:xfrm>
            <a:off x="165988" y="4732490"/>
            <a:ext cx="8825609" cy="258402"/>
            <a:chOff x="165988" y="4759165"/>
            <a:chExt cx="8825609" cy="258402"/>
          </a:xfrm>
        </p:grpSpPr>
        <p:sp>
          <p:nvSpPr>
            <p:cNvPr id="251" name="Google Shape;251;p11"/>
            <p:cNvSpPr/>
            <p:nvPr/>
          </p:nvSpPr>
          <p:spPr>
            <a:xfrm>
              <a:off x="3115967"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1"/>
            <p:cNvSpPr/>
            <p:nvPr/>
          </p:nvSpPr>
          <p:spPr>
            <a:xfrm>
              <a:off x="3853461" y="4759165"/>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1"/>
            <p:cNvSpPr/>
            <p:nvPr/>
          </p:nvSpPr>
          <p:spPr>
            <a:xfrm>
              <a:off x="4590956" y="4759165"/>
              <a:ext cx="713167" cy="258402"/>
            </a:xfrm>
            <a:custGeom>
              <a:avLst/>
              <a:gdLst/>
              <a:ahLst/>
              <a:cxnLst/>
              <a:rect l="l" t="t" r="r" b="b"/>
              <a:pathLst>
                <a:path w="13783" h="4994" extrusionOk="0">
                  <a:moveTo>
                    <a:pt x="3515" y="0"/>
                  </a:moveTo>
                  <a:cubicBezTo>
                    <a:pt x="3419" y="0"/>
                    <a:pt x="3321" y="3"/>
                    <a:pt x="3220" y="8"/>
                  </a:cubicBezTo>
                  <a:cubicBezTo>
                    <a:pt x="181" y="165"/>
                    <a:pt x="1" y="2927"/>
                    <a:pt x="1580" y="4252"/>
                  </a:cubicBezTo>
                  <a:cubicBezTo>
                    <a:pt x="1984" y="4591"/>
                    <a:pt x="2481" y="4741"/>
                    <a:pt x="2958" y="4741"/>
                  </a:cubicBezTo>
                  <a:cubicBezTo>
                    <a:pt x="3809" y="4741"/>
                    <a:pt x="4598" y="4262"/>
                    <a:pt x="4680" y="3518"/>
                  </a:cubicBezTo>
                  <a:cubicBezTo>
                    <a:pt x="4784" y="2594"/>
                    <a:pt x="3997" y="2281"/>
                    <a:pt x="3285" y="2281"/>
                  </a:cubicBezTo>
                  <a:cubicBezTo>
                    <a:pt x="2666" y="2281"/>
                    <a:pt x="2103" y="2517"/>
                    <a:pt x="2232" y="2792"/>
                  </a:cubicBezTo>
                  <a:cubicBezTo>
                    <a:pt x="2419" y="3197"/>
                    <a:pt x="3804" y="2695"/>
                    <a:pt x="3849" y="3354"/>
                  </a:cubicBezTo>
                  <a:cubicBezTo>
                    <a:pt x="3872" y="3726"/>
                    <a:pt x="3362" y="4067"/>
                    <a:pt x="2880" y="4067"/>
                  </a:cubicBezTo>
                  <a:cubicBezTo>
                    <a:pt x="2742" y="4067"/>
                    <a:pt x="2606" y="4039"/>
                    <a:pt x="2486" y="3975"/>
                  </a:cubicBezTo>
                  <a:cubicBezTo>
                    <a:pt x="1281" y="3361"/>
                    <a:pt x="824" y="1804"/>
                    <a:pt x="2000" y="1041"/>
                  </a:cubicBezTo>
                  <a:cubicBezTo>
                    <a:pt x="2578" y="666"/>
                    <a:pt x="3098" y="508"/>
                    <a:pt x="3576" y="508"/>
                  </a:cubicBezTo>
                  <a:cubicBezTo>
                    <a:pt x="6126" y="508"/>
                    <a:pt x="7489" y="4993"/>
                    <a:pt x="10137" y="4993"/>
                  </a:cubicBezTo>
                  <a:cubicBezTo>
                    <a:pt x="12876" y="4993"/>
                    <a:pt x="13782" y="2912"/>
                    <a:pt x="12809" y="1415"/>
                  </a:cubicBezTo>
                  <a:cubicBezTo>
                    <a:pt x="12298" y="632"/>
                    <a:pt x="11429" y="32"/>
                    <a:pt x="10435" y="32"/>
                  </a:cubicBezTo>
                  <a:cubicBezTo>
                    <a:pt x="9929" y="32"/>
                    <a:pt x="9390" y="188"/>
                    <a:pt x="8849" y="554"/>
                  </a:cubicBezTo>
                  <a:cubicBezTo>
                    <a:pt x="7365" y="1567"/>
                    <a:pt x="9415" y="2904"/>
                    <a:pt x="10544" y="2904"/>
                  </a:cubicBezTo>
                  <a:cubicBezTo>
                    <a:pt x="10850" y="2904"/>
                    <a:pt x="11088" y="2805"/>
                    <a:pt x="11170" y="2575"/>
                  </a:cubicBezTo>
                  <a:cubicBezTo>
                    <a:pt x="11357" y="2051"/>
                    <a:pt x="8684" y="1849"/>
                    <a:pt x="9665" y="869"/>
                  </a:cubicBezTo>
                  <a:cubicBezTo>
                    <a:pt x="9874" y="662"/>
                    <a:pt x="10121" y="573"/>
                    <a:pt x="10377" y="573"/>
                  </a:cubicBezTo>
                  <a:cubicBezTo>
                    <a:pt x="11386" y="573"/>
                    <a:pt x="12552" y="1952"/>
                    <a:pt x="12248" y="3002"/>
                  </a:cubicBezTo>
                  <a:cubicBezTo>
                    <a:pt x="12032" y="3742"/>
                    <a:pt x="11141" y="4355"/>
                    <a:pt x="10145" y="4355"/>
                  </a:cubicBezTo>
                  <a:cubicBezTo>
                    <a:pt x="9378" y="4355"/>
                    <a:pt x="8550" y="3991"/>
                    <a:pt x="7921"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1"/>
            <p:cNvSpPr/>
            <p:nvPr/>
          </p:nvSpPr>
          <p:spPr>
            <a:xfrm>
              <a:off x="237847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1"/>
            <p:cNvSpPr/>
            <p:nvPr/>
          </p:nvSpPr>
          <p:spPr>
            <a:xfrm>
              <a:off x="164097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1"/>
            <p:cNvSpPr/>
            <p:nvPr/>
          </p:nvSpPr>
          <p:spPr>
            <a:xfrm>
              <a:off x="903483"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1"/>
            <p:cNvSpPr/>
            <p:nvPr/>
          </p:nvSpPr>
          <p:spPr>
            <a:xfrm>
              <a:off x="165988"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1"/>
            <p:cNvSpPr/>
            <p:nvPr/>
          </p:nvSpPr>
          <p:spPr>
            <a:xfrm>
              <a:off x="8278482"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1"/>
            <p:cNvSpPr/>
            <p:nvPr/>
          </p:nvSpPr>
          <p:spPr>
            <a:xfrm>
              <a:off x="754098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1"/>
            <p:cNvSpPr/>
            <p:nvPr/>
          </p:nvSpPr>
          <p:spPr>
            <a:xfrm>
              <a:off x="680349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1"/>
            <p:cNvSpPr/>
            <p:nvPr/>
          </p:nvSpPr>
          <p:spPr>
            <a:xfrm>
              <a:off x="6065997"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1"/>
            <p:cNvSpPr/>
            <p:nvPr/>
          </p:nvSpPr>
          <p:spPr>
            <a:xfrm>
              <a:off x="5328503"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p11"/>
          <p:cNvGrpSpPr/>
          <p:nvPr/>
        </p:nvGrpSpPr>
        <p:grpSpPr>
          <a:xfrm>
            <a:off x="8725417" y="472354"/>
            <a:ext cx="258402" cy="4225136"/>
            <a:chOff x="8725418" y="472355"/>
            <a:chExt cx="258402" cy="4225136"/>
          </a:xfrm>
        </p:grpSpPr>
        <p:sp>
          <p:nvSpPr>
            <p:cNvPr id="264" name="Google Shape;264;p11"/>
            <p:cNvSpPr/>
            <p:nvPr/>
          </p:nvSpPr>
          <p:spPr>
            <a:xfrm rot="-5400000" flipH="1">
              <a:off x="8498061" y="3509328"/>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1"/>
            <p:cNvSpPr/>
            <p:nvPr/>
          </p:nvSpPr>
          <p:spPr>
            <a:xfrm rot="-5400000" flipH="1">
              <a:off x="8498061" y="4211732"/>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1"/>
            <p:cNvSpPr/>
            <p:nvPr/>
          </p:nvSpPr>
          <p:spPr>
            <a:xfrm rot="-5400000" flipH="1">
              <a:off x="8498061" y="2806923"/>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1"/>
            <p:cNvSpPr/>
            <p:nvPr/>
          </p:nvSpPr>
          <p:spPr>
            <a:xfrm rot="-5400000" flipH="1">
              <a:off x="8498061" y="2104519"/>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1"/>
            <p:cNvSpPr/>
            <p:nvPr/>
          </p:nvSpPr>
          <p:spPr>
            <a:xfrm rot="-5400000" flipH="1">
              <a:off x="8498061" y="140211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1"/>
            <p:cNvSpPr/>
            <p:nvPr/>
          </p:nvSpPr>
          <p:spPr>
            <a:xfrm rot="-5400000" flipH="1">
              <a:off x="8498061" y="699711"/>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0" name="Google Shape;270;p11"/>
          <p:cNvGrpSpPr/>
          <p:nvPr/>
        </p:nvGrpSpPr>
        <p:grpSpPr>
          <a:xfrm>
            <a:off x="165988" y="178940"/>
            <a:ext cx="8825609" cy="258402"/>
            <a:chOff x="165988" y="4759165"/>
            <a:chExt cx="8825609" cy="258402"/>
          </a:xfrm>
        </p:grpSpPr>
        <p:sp>
          <p:nvSpPr>
            <p:cNvPr id="271" name="Google Shape;271;p11"/>
            <p:cNvSpPr/>
            <p:nvPr/>
          </p:nvSpPr>
          <p:spPr>
            <a:xfrm>
              <a:off x="3115967"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1"/>
            <p:cNvSpPr/>
            <p:nvPr/>
          </p:nvSpPr>
          <p:spPr>
            <a:xfrm>
              <a:off x="3853461" y="4759165"/>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1"/>
            <p:cNvSpPr/>
            <p:nvPr/>
          </p:nvSpPr>
          <p:spPr>
            <a:xfrm>
              <a:off x="4590956" y="4759165"/>
              <a:ext cx="713167" cy="258402"/>
            </a:xfrm>
            <a:custGeom>
              <a:avLst/>
              <a:gdLst/>
              <a:ahLst/>
              <a:cxnLst/>
              <a:rect l="l" t="t" r="r" b="b"/>
              <a:pathLst>
                <a:path w="13783" h="4994" extrusionOk="0">
                  <a:moveTo>
                    <a:pt x="3515" y="0"/>
                  </a:moveTo>
                  <a:cubicBezTo>
                    <a:pt x="3419" y="0"/>
                    <a:pt x="3321" y="3"/>
                    <a:pt x="3220" y="8"/>
                  </a:cubicBezTo>
                  <a:cubicBezTo>
                    <a:pt x="181" y="165"/>
                    <a:pt x="1" y="2927"/>
                    <a:pt x="1580" y="4252"/>
                  </a:cubicBezTo>
                  <a:cubicBezTo>
                    <a:pt x="1984" y="4591"/>
                    <a:pt x="2481" y="4741"/>
                    <a:pt x="2958" y="4741"/>
                  </a:cubicBezTo>
                  <a:cubicBezTo>
                    <a:pt x="3809" y="4741"/>
                    <a:pt x="4598" y="4262"/>
                    <a:pt x="4680" y="3518"/>
                  </a:cubicBezTo>
                  <a:cubicBezTo>
                    <a:pt x="4784" y="2594"/>
                    <a:pt x="3997" y="2281"/>
                    <a:pt x="3285" y="2281"/>
                  </a:cubicBezTo>
                  <a:cubicBezTo>
                    <a:pt x="2666" y="2281"/>
                    <a:pt x="2103" y="2517"/>
                    <a:pt x="2232" y="2792"/>
                  </a:cubicBezTo>
                  <a:cubicBezTo>
                    <a:pt x="2419" y="3197"/>
                    <a:pt x="3804" y="2695"/>
                    <a:pt x="3849" y="3354"/>
                  </a:cubicBezTo>
                  <a:cubicBezTo>
                    <a:pt x="3872" y="3726"/>
                    <a:pt x="3362" y="4067"/>
                    <a:pt x="2880" y="4067"/>
                  </a:cubicBezTo>
                  <a:cubicBezTo>
                    <a:pt x="2742" y="4067"/>
                    <a:pt x="2606" y="4039"/>
                    <a:pt x="2486" y="3975"/>
                  </a:cubicBezTo>
                  <a:cubicBezTo>
                    <a:pt x="1281" y="3361"/>
                    <a:pt x="824" y="1804"/>
                    <a:pt x="2000" y="1041"/>
                  </a:cubicBezTo>
                  <a:cubicBezTo>
                    <a:pt x="2578" y="666"/>
                    <a:pt x="3098" y="508"/>
                    <a:pt x="3576" y="508"/>
                  </a:cubicBezTo>
                  <a:cubicBezTo>
                    <a:pt x="6126" y="508"/>
                    <a:pt x="7489" y="4993"/>
                    <a:pt x="10137" y="4993"/>
                  </a:cubicBezTo>
                  <a:cubicBezTo>
                    <a:pt x="12876" y="4993"/>
                    <a:pt x="13782" y="2912"/>
                    <a:pt x="12809" y="1415"/>
                  </a:cubicBezTo>
                  <a:cubicBezTo>
                    <a:pt x="12298" y="632"/>
                    <a:pt x="11429" y="32"/>
                    <a:pt x="10435" y="32"/>
                  </a:cubicBezTo>
                  <a:cubicBezTo>
                    <a:pt x="9929" y="32"/>
                    <a:pt x="9390" y="188"/>
                    <a:pt x="8849" y="554"/>
                  </a:cubicBezTo>
                  <a:cubicBezTo>
                    <a:pt x="7365" y="1567"/>
                    <a:pt x="9415" y="2904"/>
                    <a:pt x="10544" y="2904"/>
                  </a:cubicBezTo>
                  <a:cubicBezTo>
                    <a:pt x="10850" y="2904"/>
                    <a:pt x="11088" y="2805"/>
                    <a:pt x="11170" y="2575"/>
                  </a:cubicBezTo>
                  <a:cubicBezTo>
                    <a:pt x="11357" y="2051"/>
                    <a:pt x="8684" y="1849"/>
                    <a:pt x="9665" y="869"/>
                  </a:cubicBezTo>
                  <a:cubicBezTo>
                    <a:pt x="9874" y="662"/>
                    <a:pt x="10121" y="573"/>
                    <a:pt x="10377" y="573"/>
                  </a:cubicBezTo>
                  <a:cubicBezTo>
                    <a:pt x="11386" y="573"/>
                    <a:pt x="12552" y="1952"/>
                    <a:pt x="12248" y="3002"/>
                  </a:cubicBezTo>
                  <a:cubicBezTo>
                    <a:pt x="12032" y="3742"/>
                    <a:pt x="11141" y="4355"/>
                    <a:pt x="10145" y="4355"/>
                  </a:cubicBezTo>
                  <a:cubicBezTo>
                    <a:pt x="9378" y="4355"/>
                    <a:pt x="8550" y="3991"/>
                    <a:pt x="7921"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1"/>
            <p:cNvSpPr/>
            <p:nvPr/>
          </p:nvSpPr>
          <p:spPr>
            <a:xfrm>
              <a:off x="237847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1"/>
            <p:cNvSpPr/>
            <p:nvPr/>
          </p:nvSpPr>
          <p:spPr>
            <a:xfrm>
              <a:off x="164097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1"/>
            <p:cNvSpPr/>
            <p:nvPr/>
          </p:nvSpPr>
          <p:spPr>
            <a:xfrm>
              <a:off x="903483"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1"/>
            <p:cNvSpPr/>
            <p:nvPr/>
          </p:nvSpPr>
          <p:spPr>
            <a:xfrm>
              <a:off x="165988"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1"/>
            <p:cNvSpPr/>
            <p:nvPr/>
          </p:nvSpPr>
          <p:spPr>
            <a:xfrm>
              <a:off x="8278482"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1"/>
            <p:cNvSpPr/>
            <p:nvPr/>
          </p:nvSpPr>
          <p:spPr>
            <a:xfrm>
              <a:off x="754098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1"/>
            <p:cNvSpPr/>
            <p:nvPr/>
          </p:nvSpPr>
          <p:spPr>
            <a:xfrm>
              <a:off x="680349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1"/>
            <p:cNvSpPr/>
            <p:nvPr/>
          </p:nvSpPr>
          <p:spPr>
            <a:xfrm>
              <a:off x="6065997"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1"/>
            <p:cNvSpPr/>
            <p:nvPr/>
          </p:nvSpPr>
          <p:spPr>
            <a:xfrm>
              <a:off x="5328503"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gradFill>
          <a:gsLst>
            <a:gs pos="0">
              <a:srgbClr val="F8A862"/>
            </a:gs>
            <a:gs pos="100000">
              <a:srgbClr val="C66611"/>
            </a:gs>
          </a:gsLst>
          <a:path path="circle">
            <a:fillToRect l="50000" t="50000" r="50000" b="50000"/>
          </a:path>
          <a:tileRect/>
        </a:gradFill>
        <a:effectLst/>
      </p:bgPr>
    </p:bg>
    <p:spTree>
      <p:nvGrpSpPr>
        <p:cNvPr id="1" name="Shape 283"/>
        <p:cNvGrpSpPr/>
        <p:nvPr/>
      </p:nvGrpSpPr>
      <p:grpSpPr>
        <a:xfrm>
          <a:off x="0" y="0"/>
          <a:ext cx="0" cy="0"/>
          <a:chOff x="0" y="0"/>
          <a:chExt cx="0" cy="0"/>
        </a:xfrm>
      </p:grpSpPr>
      <p:sp>
        <p:nvSpPr>
          <p:cNvPr id="284" name="Google Shape;284;p12"/>
          <p:cNvSpPr txBox="1">
            <a:spLocks noGrp="1"/>
          </p:cNvSpPr>
          <p:nvPr>
            <p:ph type="title"/>
          </p:nvPr>
        </p:nvSpPr>
        <p:spPr>
          <a:xfrm>
            <a:off x="4460062" y="766100"/>
            <a:ext cx="3915600" cy="828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85" name="Google Shape;285;p12"/>
          <p:cNvSpPr txBox="1">
            <a:spLocks noGrp="1"/>
          </p:cNvSpPr>
          <p:nvPr>
            <p:ph type="subTitle" idx="1"/>
          </p:nvPr>
        </p:nvSpPr>
        <p:spPr>
          <a:xfrm>
            <a:off x="4460063" y="1594401"/>
            <a:ext cx="3915600" cy="29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6" name="Google Shape;286;p12"/>
          <p:cNvSpPr txBox="1">
            <a:spLocks noGrp="1"/>
          </p:cNvSpPr>
          <p:nvPr>
            <p:ph type="title" idx="2"/>
          </p:nvPr>
        </p:nvSpPr>
        <p:spPr>
          <a:xfrm>
            <a:off x="4460062" y="2011192"/>
            <a:ext cx="3915600" cy="828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87" name="Google Shape;287;p12"/>
          <p:cNvSpPr txBox="1">
            <a:spLocks noGrp="1"/>
          </p:cNvSpPr>
          <p:nvPr>
            <p:ph type="subTitle" idx="3"/>
          </p:nvPr>
        </p:nvSpPr>
        <p:spPr>
          <a:xfrm>
            <a:off x="4460063" y="2839498"/>
            <a:ext cx="3915600" cy="29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8" name="Google Shape;288;p12"/>
          <p:cNvSpPr txBox="1">
            <a:spLocks noGrp="1"/>
          </p:cNvSpPr>
          <p:nvPr>
            <p:ph type="title" idx="4"/>
          </p:nvPr>
        </p:nvSpPr>
        <p:spPr>
          <a:xfrm>
            <a:off x="4460062" y="3256297"/>
            <a:ext cx="3915600" cy="828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89" name="Google Shape;289;p12"/>
          <p:cNvSpPr txBox="1">
            <a:spLocks noGrp="1"/>
          </p:cNvSpPr>
          <p:nvPr>
            <p:ph type="subTitle" idx="5"/>
          </p:nvPr>
        </p:nvSpPr>
        <p:spPr>
          <a:xfrm>
            <a:off x="4460063" y="4084600"/>
            <a:ext cx="3915600" cy="29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90" name="Google Shape;290;p12"/>
          <p:cNvGrpSpPr/>
          <p:nvPr/>
        </p:nvGrpSpPr>
        <p:grpSpPr>
          <a:xfrm>
            <a:off x="160167" y="472354"/>
            <a:ext cx="258402" cy="4225136"/>
            <a:chOff x="160167" y="472355"/>
            <a:chExt cx="258402" cy="4225136"/>
          </a:xfrm>
        </p:grpSpPr>
        <p:sp>
          <p:nvSpPr>
            <p:cNvPr id="291" name="Google Shape;291;p12"/>
            <p:cNvSpPr/>
            <p:nvPr/>
          </p:nvSpPr>
          <p:spPr>
            <a:xfrm rot="5400000">
              <a:off x="-67189" y="3509328"/>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2"/>
            <p:cNvSpPr/>
            <p:nvPr/>
          </p:nvSpPr>
          <p:spPr>
            <a:xfrm rot="5400000">
              <a:off x="-67189" y="4211732"/>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2"/>
            <p:cNvSpPr/>
            <p:nvPr/>
          </p:nvSpPr>
          <p:spPr>
            <a:xfrm rot="5400000">
              <a:off x="-67189" y="2806923"/>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2"/>
            <p:cNvSpPr/>
            <p:nvPr/>
          </p:nvSpPr>
          <p:spPr>
            <a:xfrm rot="5400000">
              <a:off x="-67189" y="2104519"/>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2"/>
            <p:cNvSpPr/>
            <p:nvPr/>
          </p:nvSpPr>
          <p:spPr>
            <a:xfrm rot="5400000">
              <a:off x="-67189" y="140211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2"/>
            <p:cNvSpPr/>
            <p:nvPr/>
          </p:nvSpPr>
          <p:spPr>
            <a:xfrm rot="5400000">
              <a:off x="-67189" y="699711"/>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7" name="Google Shape;297;p12"/>
          <p:cNvGrpSpPr/>
          <p:nvPr/>
        </p:nvGrpSpPr>
        <p:grpSpPr>
          <a:xfrm>
            <a:off x="165988" y="178940"/>
            <a:ext cx="8825609" cy="258402"/>
            <a:chOff x="165988" y="4759165"/>
            <a:chExt cx="8825609" cy="258402"/>
          </a:xfrm>
        </p:grpSpPr>
        <p:sp>
          <p:nvSpPr>
            <p:cNvPr id="298" name="Google Shape;298;p12"/>
            <p:cNvSpPr/>
            <p:nvPr/>
          </p:nvSpPr>
          <p:spPr>
            <a:xfrm>
              <a:off x="3115967"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2"/>
            <p:cNvSpPr/>
            <p:nvPr/>
          </p:nvSpPr>
          <p:spPr>
            <a:xfrm>
              <a:off x="3853461" y="4759165"/>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2"/>
            <p:cNvSpPr/>
            <p:nvPr/>
          </p:nvSpPr>
          <p:spPr>
            <a:xfrm>
              <a:off x="4590956" y="4759165"/>
              <a:ext cx="713167" cy="258402"/>
            </a:xfrm>
            <a:custGeom>
              <a:avLst/>
              <a:gdLst/>
              <a:ahLst/>
              <a:cxnLst/>
              <a:rect l="l" t="t" r="r" b="b"/>
              <a:pathLst>
                <a:path w="13783" h="4994" extrusionOk="0">
                  <a:moveTo>
                    <a:pt x="3515" y="0"/>
                  </a:moveTo>
                  <a:cubicBezTo>
                    <a:pt x="3419" y="0"/>
                    <a:pt x="3321" y="3"/>
                    <a:pt x="3220" y="8"/>
                  </a:cubicBezTo>
                  <a:cubicBezTo>
                    <a:pt x="181" y="165"/>
                    <a:pt x="1" y="2927"/>
                    <a:pt x="1580" y="4252"/>
                  </a:cubicBezTo>
                  <a:cubicBezTo>
                    <a:pt x="1984" y="4591"/>
                    <a:pt x="2481" y="4741"/>
                    <a:pt x="2958" y="4741"/>
                  </a:cubicBezTo>
                  <a:cubicBezTo>
                    <a:pt x="3809" y="4741"/>
                    <a:pt x="4598" y="4262"/>
                    <a:pt x="4680" y="3518"/>
                  </a:cubicBezTo>
                  <a:cubicBezTo>
                    <a:pt x="4784" y="2594"/>
                    <a:pt x="3997" y="2281"/>
                    <a:pt x="3285" y="2281"/>
                  </a:cubicBezTo>
                  <a:cubicBezTo>
                    <a:pt x="2666" y="2281"/>
                    <a:pt x="2103" y="2517"/>
                    <a:pt x="2232" y="2792"/>
                  </a:cubicBezTo>
                  <a:cubicBezTo>
                    <a:pt x="2419" y="3197"/>
                    <a:pt x="3804" y="2695"/>
                    <a:pt x="3849" y="3354"/>
                  </a:cubicBezTo>
                  <a:cubicBezTo>
                    <a:pt x="3872" y="3726"/>
                    <a:pt x="3362" y="4067"/>
                    <a:pt x="2880" y="4067"/>
                  </a:cubicBezTo>
                  <a:cubicBezTo>
                    <a:pt x="2742" y="4067"/>
                    <a:pt x="2606" y="4039"/>
                    <a:pt x="2486" y="3975"/>
                  </a:cubicBezTo>
                  <a:cubicBezTo>
                    <a:pt x="1281" y="3361"/>
                    <a:pt x="824" y="1804"/>
                    <a:pt x="2000" y="1041"/>
                  </a:cubicBezTo>
                  <a:cubicBezTo>
                    <a:pt x="2578" y="666"/>
                    <a:pt x="3098" y="508"/>
                    <a:pt x="3576" y="508"/>
                  </a:cubicBezTo>
                  <a:cubicBezTo>
                    <a:pt x="6126" y="508"/>
                    <a:pt x="7489" y="4993"/>
                    <a:pt x="10137" y="4993"/>
                  </a:cubicBezTo>
                  <a:cubicBezTo>
                    <a:pt x="12876" y="4993"/>
                    <a:pt x="13782" y="2912"/>
                    <a:pt x="12809" y="1415"/>
                  </a:cubicBezTo>
                  <a:cubicBezTo>
                    <a:pt x="12298" y="632"/>
                    <a:pt x="11429" y="32"/>
                    <a:pt x="10435" y="32"/>
                  </a:cubicBezTo>
                  <a:cubicBezTo>
                    <a:pt x="9929" y="32"/>
                    <a:pt x="9390" y="188"/>
                    <a:pt x="8849" y="554"/>
                  </a:cubicBezTo>
                  <a:cubicBezTo>
                    <a:pt x="7365" y="1567"/>
                    <a:pt x="9415" y="2904"/>
                    <a:pt x="10544" y="2904"/>
                  </a:cubicBezTo>
                  <a:cubicBezTo>
                    <a:pt x="10850" y="2904"/>
                    <a:pt x="11088" y="2805"/>
                    <a:pt x="11170" y="2575"/>
                  </a:cubicBezTo>
                  <a:cubicBezTo>
                    <a:pt x="11357" y="2051"/>
                    <a:pt x="8684" y="1849"/>
                    <a:pt x="9665" y="869"/>
                  </a:cubicBezTo>
                  <a:cubicBezTo>
                    <a:pt x="9874" y="662"/>
                    <a:pt x="10121" y="573"/>
                    <a:pt x="10377" y="573"/>
                  </a:cubicBezTo>
                  <a:cubicBezTo>
                    <a:pt x="11386" y="573"/>
                    <a:pt x="12552" y="1952"/>
                    <a:pt x="12248" y="3002"/>
                  </a:cubicBezTo>
                  <a:cubicBezTo>
                    <a:pt x="12032" y="3742"/>
                    <a:pt x="11141" y="4355"/>
                    <a:pt x="10145" y="4355"/>
                  </a:cubicBezTo>
                  <a:cubicBezTo>
                    <a:pt x="9378" y="4355"/>
                    <a:pt x="8550" y="3991"/>
                    <a:pt x="7921"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2"/>
            <p:cNvSpPr/>
            <p:nvPr/>
          </p:nvSpPr>
          <p:spPr>
            <a:xfrm>
              <a:off x="237847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2"/>
            <p:cNvSpPr/>
            <p:nvPr/>
          </p:nvSpPr>
          <p:spPr>
            <a:xfrm>
              <a:off x="164097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2"/>
            <p:cNvSpPr/>
            <p:nvPr/>
          </p:nvSpPr>
          <p:spPr>
            <a:xfrm>
              <a:off x="903483"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2"/>
            <p:cNvSpPr/>
            <p:nvPr/>
          </p:nvSpPr>
          <p:spPr>
            <a:xfrm>
              <a:off x="165988"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2"/>
            <p:cNvSpPr/>
            <p:nvPr/>
          </p:nvSpPr>
          <p:spPr>
            <a:xfrm>
              <a:off x="8278482"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2"/>
            <p:cNvSpPr/>
            <p:nvPr/>
          </p:nvSpPr>
          <p:spPr>
            <a:xfrm>
              <a:off x="754098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2"/>
            <p:cNvSpPr/>
            <p:nvPr/>
          </p:nvSpPr>
          <p:spPr>
            <a:xfrm>
              <a:off x="680349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2"/>
            <p:cNvSpPr/>
            <p:nvPr/>
          </p:nvSpPr>
          <p:spPr>
            <a:xfrm>
              <a:off x="6065997"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2"/>
            <p:cNvSpPr/>
            <p:nvPr/>
          </p:nvSpPr>
          <p:spPr>
            <a:xfrm>
              <a:off x="5328503"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0" name="Google Shape;310;p12"/>
          <p:cNvGrpSpPr/>
          <p:nvPr/>
        </p:nvGrpSpPr>
        <p:grpSpPr>
          <a:xfrm>
            <a:off x="165988" y="4732490"/>
            <a:ext cx="8825609" cy="258402"/>
            <a:chOff x="165988" y="4759165"/>
            <a:chExt cx="8825609" cy="258402"/>
          </a:xfrm>
        </p:grpSpPr>
        <p:sp>
          <p:nvSpPr>
            <p:cNvPr id="311" name="Google Shape;311;p12"/>
            <p:cNvSpPr/>
            <p:nvPr/>
          </p:nvSpPr>
          <p:spPr>
            <a:xfrm>
              <a:off x="3115967"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2"/>
            <p:cNvSpPr/>
            <p:nvPr/>
          </p:nvSpPr>
          <p:spPr>
            <a:xfrm>
              <a:off x="3853461" y="4759165"/>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2"/>
            <p:cNvSpPr/>
            <p:nvPr/>
          </p:nvSpPr>
          <p:spPr>
            <a:xfrm>
              <a:off x="4590956" y="4759165"/>
              <a:ext cx="713167" cy="258402"/>
            </a:xfrm>
            <a:custGeom>
              <a:avLst/>
              <a:gdLst/>
              <a:ahLst/>
              <a:cxnLst/>
              <a:rect l="l" t="t" r="r" b="b"/>
              <a:pathLst>
                <a:path w="13783" h="4994" extrusionOk="0">
                  <a:moveTo>
                    <a:pt x="3515" y="0"/>
                  </a:moveTo>
                  <a:cubicBezTo>
                    <a:pt x="3419" y="0"/>
                    <a:pt x="3321" y="3"/>
                    <a:pt x="3220" y="8"/>
                  </a:cubicBezTo>
                  <a:cubicBezTo>
                    <a:pt x="181" y="165"/>
                    <a:pt x="1" y="2927"/>
                    <a:pt x="1580" y="4252"/>
                  </a:cubicBezTo>
                  <a:cubicBezTo>
                    <a:pt x="1984" y="4591"/>
                    <a:pt x="2481" y="4741"/>
                    <a:pt x="2958" y="4741"/>
                  </a:cubicBezTo>
                  <a:cubicBezTo>
                    <a:pt x="3809" y="4741"/>
                    <a:pt x="4598" y="4262"/>
                    <a:pt x="4680" y="3518"/>
                  </a:cubicBezTo>
                  <a:cubicBezTo>
                    <a:pt x="4784" y="2594"/>
                    <a:pt x="3997" y="2281"/>
                    <a:pt x="3285" y="2281"/>
                  </a:cubicBezTo>
                  <a:cubicBezTo>
                    <a:pt x="2666" y="2281"/>
                    <a:pt x="2103" y="2517"/>
                    <a:pt x="2232" y="2792"/>
                  </a:cubicBezTo>
                  <a:cubicBezTo>
                    <a:pt x="2419" y="3197"/>
                    <a:pt x="3804" y="2695"/>
                    <a:pt x="3849" y="3354"/>
                  </a:cubicBezTo>
                  <a:cubicBezTo>
                    <a:pt x="3872" y="3726"/>
                    <a:pt x="3362" y="4067"/>
                    <a:pt x="2880" y="4067"/>
                  </a:cubicBezTo>
                  <a:cubicBezTo>
                    <a:pt x="2742" y="4067"/>
                    <a:pt x="2606" y="4039"/>
                    <a:pt x="2486" y="3975"/>
                  </a:cubicBezTo>
                  <a:cubicBezTo>
                    <a:pt x="1281" y="3361"/>
                    <a:pt x="824" y="1804"/>
                    <a:pt x="2000" y="1041"/>
                  </a:cubicBezTo>
                  <a:cubicBezTo>
                    <a:pt x="2578" y="666"/>
                    <a:pt x="3098" y="508"/>
                    <a:pt x="3576" y="508"/>
                  </a:cubicBezTo>
                  <a:cubicBezTo>
                    <a:pt x="6126" y="508"/>
                    <a:pt x="7489" y="4993"/>
                    <a:pt x="10137" y="4993"/>
                  </a:cubicBezTo>
                  <a:cubicBezTo>
                    <a:pt x="12876" y="4993"/>
                    <a:pt x="13782" y="2912"/>
                    <a:pt x="12809" y="1415"/>
                  </a:cubicBezTo>
                  <a:cubicBezTo>
                    <a:pt x="12298" y="632"/>
                    <a:pt x="11429" y="32"/>
                    <a:pt x="10435" y="32"/>
                  </a:cubicBezTo>
                  <a:cubicBezTo>
                    <a:pt x="9929" y="32"/>
                    <a:pt x="9390" y="188"/>
                    <a:pt x="8849" y="554"/>
                  </a:cubicBezTo>
                  <a:cubicBezTo>
                    <a:pt x="7365" y="1567"/>
                    <a:pt x="9415" y="2904"/>
                    <a:pt x="10544" y="2904"/>
                  </a:cubicBezTo>
                  <a:cubicBezTo>
                    <a:pt x="10850" y="2904"/>
                    <a:pt x="11088" y="2805"/>
                    <a:pt x="11170" y="2575"/>
                  </a:cubicBezTo>
                  <a:cubicBezTo>
                    <a:pt x="11357" y="2051"/>
                    <a:pt x="8684" y="1849"/>
                    <a:pt x="9665" y="869"/>
                  </a:cubicBezTo>
                  <a:cubicBezTo>
                    <a:pt x="9874" y="662"/>
                    <a:pt x="10121" y="573"/>
                    <a:pt x="10377" y="573"/>
                  </a:cubicBezTo>
                  <a:cubicBezTo>
                    <a:pt x="11386" y="573"/>
                    <a:pt x="12552" y="1952"/>
                    <a:pt x="12248" y="3002"/>
                  </a:cubicBezTo>
                  <a:cubicBezTo>
                    <a:pt x="12032" y="3742"/>
                    <a:pt x="11141" y="4355"/>
                    <a:pt x="10145" y="4355"/>
                  </a:cubicBezTo>
                  <a:cubicBezTo>
                    <a:pt x="9378" y="4355"/>
                    <a:pt x="8550" y="3991"/>
                    <a:pt x="7921"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2"/>
            <p:cNvSpPr/>
            <p:nvPr/>
          </p:nvSpPr>
          <p:spPr>
            <a:xfrm>
              <a:off x="237847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2"/>
            <p:cNvSpPr/>
            <p:nvPr/>
          </p:nvSpPr>
          <p:spPr>
            <a:xfrm>
              <a:off x="164097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2"/>
            <p:cNvSpPr/>
            <p:nvPr/>
          </p:nvSpPr>
          <p:spPr>
            <a:xfrm>
              <a:off x="903483"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2"/>
            <p:cNvSpPr/>
            <p:nvPr/>
          </p:nvSpPr>
          <p:spPr>
            <a:xfrm>
              <a:off x="165988"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2"/>
            <p:cNvSpPr/>
            <p:nvPr/>
          </p:nvSpPr>
          <p:spPr>
            <a:xfrm>
              <a:off x="8278482"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2"/>
            <p:cNvSpPr/>
            <p:nvPr/>
          </p:nvSpPr>
          <p:spPr>
            <a:xfrm>
              <a:off x="754098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2"/>
            <p:cNvSpPr/>
            <p:nvPr/>
          </p:nvSpPr>
          <p:spPr>
            <a:xfrm>
              <a:off x="680349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2"/>
            <p:cNvSpPr/>
            <p:nvPr/>
          </p:nvSpPr>
          <p:spPr>
            <a:xfrm>
              <a:off x="6065997"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2"/>
            <p:cNvSpPr/>
            <p:nvPr/>
          </p:nvSpPr>
          <p:spPr>
            <a:xfrm>
              <a:off x="5328503"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3" name="Google Shape;323;p12"/>
          <p:cNvGrpSpPr/>
          <p:nvPr/>
        </p:nvGrpSpPr>
        <p:grpSpPr>
          <a:xfrm>
            <a:off x="8725417" y="472354"/>
            <a:ext cx="258402" cy="4225136"/>
            <a:chOff x="8725418" y="472355"/>
            <a:chExt cx="258402" cy="4225136"/>
          </a:xfrm>
        </p:grpSpPr>
        <p:sp>
          <p:nvSpPr>
            <p:cNvPr id="324" name="Google Shape;324;p12"/>
            <p:cNvSpPr/>
            <p:nvPr/>
          </p:nvSpPr>
          <p:spPr>
            <a:xfrm rot="-5400000" flipH="1">
              <a:off x="8498061" y="3509328"/>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2"/>
            <p:cNvSpPr/>
            <p:nvPr/>
          </p:nvSpPr>
          <p:spPr>
            <a:xfrm rot="-5400000" flipH="1">
              <a:off x="8498061" y="4211732"/>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2"/>
            <p:cNvSpPr/>
            <p:nvPr/>
          </p:nvSpPr>
          <p:spPr>
            <a:xfrm rot="-5400000" flipH="1">
              <a:off x="8498061" y="2806923"/>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2"/>
            <p:cNvSpPr/>
            <p:nvPr/>
          </p:nvSpPr>
          <p:spPr>
            <a:xfrm rot="-5400000" flipH="1">
              <a:off x="8498061" y="2104519"/>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2"/>
            <p:cNvSpPr/>
            <p:nvPr/>
          </p:nvSpPr>
          <p:spPr>
            <a:xfrm rot="-5400000" flipH="1">
              <a:off x="8498061" y="140211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2"/>
            <p:cNvSpPr/>
            <p:nvPr/>
          </p:nvSpPr>
          <p:spPr>
            <a:xfrm rot="-5400000" flipH="1">
              <a:off x="8498061" y="699711"/>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gradFill>
          <a:gsLst>
            <a:gs pos="0">
              <a:srgbClr val="5EDBA3">
                <a:alpha val="57254"/>
              </a:srgbClr>
            </a:gs>
            <a:gs pos="100000">
              <a:schemeClr val="accent1"/>
            </a:gs>
          </a:gsLst>
          <a:path path="circle">
            <a:fillToRect l="50000" t="50000" r="50000" b="50000"/>
          </a:path>
          <a:tileRect/>
        </a:gradFill>
        <a:effectLst/>
      </p:bgPr>
    </p:bg>
    <p:spTree>
      <p:nvGrpSpPr>
        <p:cNvPr id="1" name="Shape 331"/>
        <p:cNvGrpSpPr/>
        <p:nvPr/>
      </p:nvGrpSpPr>
      <p:grpSpPr>
        <a:xfrm>
          <a:off x="0" y="0"/>
          <a:ext cx="0" cy="0"/>
          <a:chOff x="0" y="0"/>
          <a:chExt cx="0" cy="0"/>
        </a:xfrm>
      </p:grpSpPr>
      <p:grpSp>
        <p:nvGrpSpPr>
          <p:cNvPr id="332" name="Google Shape;332;p14"/>
          <p:cNvGrpSpPr/>
          <p:nvPr/>
        </p:nvGrpSpPr>
        <p:grpSpPr>
          <a:xfrm>
            <a:off x="209099" y="4674164"/>
            <a:ext cx="8699325" cy="344263"/>
            <a:chOff x="209099" y="4674164"/>
            <a:chExt cx="8699325" cy="344263"/>
          </a:xfrm>
        </p:grpSpPr>
        <p:sp>
          <p:nvSpPr>
            <p:cNvPr id="333" name="Google Shape;333;p14"/>
            <p:cNvSpPr/>
            <p:nvPr/>
          </p:nvSpPr>
          <p:spPr>
            <a:xfrm>
              <a:off x="4619430"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9" y="4227"/>
                  </a:cubicBezTo>
                  <a:cubicBezTo>
                    <a:pt x="3575" y="4326"/>
                    <a:pt x="3375" y="4371"/>
                    <a:pt x="3171" y="4371"/>
                  </a:cubicBezTo>
                  <a:cubicBezTo>
                    <a:pt x="2330"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10"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4"/>
            <p:cNvSpPr/>
            <p:nvPr/>
          </p:nvSpPr>
          <p:spPr>
            <a:xfrm>
              <a:off x="4529870" y="4674164"/>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4"/>
            <p:cNvSpPr/>
            <p:nvPr/>
          </p:nvSpPr>
          <p:spPr>
            <a:xfrm>
              <a:off x="5060312"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64" y="4227"/>
                  </a:cubicBezTo>
                  <a:cubicBezTo>
                    <a:pt x="3580" y="4326"/>
                    <a:pt x="3378" y="4371"/>
                    <a:pt x="3174" y="4371"/>
                  </a:cubicBezTo>
                  <a:cubicBezTo>
                    <a:pt x="2329" y="4371"/>
                    <a:pt x="1433" y="3606"/>
                    <a:pt x="1442" y="2752"/>
                  </a:cubicBezTo>
                  <a:lnTo>
                    <a:pt x="1442" y="2746"/>
                  </a:lnTo>
                  <a:cubicBezTo>
                    <a:pt x="1447" y="2192"/>
                    <a:pt x="2326" y="1233"/>
                    <a:pt x="3292" y="1233"/>
                  </a:cubicBezTo>
                  <a:close/>
                  <a:moveTo>
                    <a:pt x="3329" y="1"/>
                  </a:moveTo>
                  <a:cubicBezTo>
                    <a:pt x="1599" y="1"/>
                    <a:pt x="24" y="1719"/>
                    <a:pt x="14" y="2710"/>
                  </a:cubicBezTo>
                  <a:cubicBezTo>
                    <a:pt x="0" y="4238"/>
                    <a:pt x="1609" y="5608"/>
                    <a:pt x="3115" y="5608"/>
                  </a:cubicBezTo>
                  <a:cubicBezTo>
                    <a:pt x="3478" y="5608"/>
                    <a:pt x="3835" y="5528"/>
                    <a:pt x="4161" y="5352"/>
                  </a:cubicBezTo>
                  <a:cubicBezTo>
                    <a:pt x="5849" y="4446"/>
                    <a:pt x="6335" y="1413"/>
                    <a:pt x="4688" y="394"/>
                  </a:cubicBezTo>
                  <a:cubicBezTo>
                    <a:pt x="4241"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4"/>
            <p:cNvSpPr/>
            <p:nvPr/>
          </p:nvSpPr>
          <p:spPr>
            <a:xfrm>
              <a:off x="4971105"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5" y="6834"/>
                    <a:pt x="1126" y="6651"/>
                    <a:pt x="1126" y="6287"/>
                  </a:cubicBezTo>
                  <a:lnTo>
                    <a:pt x="1126" y="547"/>
                  </a:lnTo>
                  <a:cubicBezTo>
                    <a:pt x="1126" y="183"/>
                    <a:pt x="845"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4"/>
            <p:cNvSpPr/>
            <p:nvPr/>
          </p:nvSpPr>
          <p:spPr>
            <a:xfrm>
              <a:off x="5501497" y="4720356"/>
              <a:ext cx="319192" cy="282503"/>
            </a:xfrm>
            <a:custGeom>
              <a:avLst/>
              <a:gdLst/>
              <a:ahLst/>
              <a:cxnLst/>
              <a:rect l="l" t="t" r="r" b="b"/>
              <a:pathLst>
                <a:path w="6336" h="5608" extrusionOk="0">
                  <a:moveTo>
                    <a:pt x="3295" y="1233"/>
                  </a:moveTo>
                  <a:cubicBezTo>
                    <a:pt x="3547" y="1233"/>
                    <a:pt x="3806" y="1298"/>
                    <a:pt x="4055" y="1455"/>
                  </a:cubicBezTo>
                  <a:cubicBezTo>
                    <a:pt x="4979" y="2023"/>
                    <a:pt x="4707" y="3723"/>
                    <a:pt x="3765" y="4227"/>
                  </a:cubicBezTo>
                  <a:cubicBezTo>
                    <a:pt x="3581" y="4326"/>
                    <a:pt x="3381" y="4371"/>
                    <a:pt x="3177" y="4371"/>
                  </a:cubicBezTo>
                  <a:cubicBezTo>
                    <a:pt x="2336" y="4371"/>
                    <a:pt x="1438" y="3606"/>
                    <a:pt x="1443" y="2752"/>
                  </a:cubicBezTo>
                  <a:lnTo>
                    <a:pt x="1443" y="2746"/>
                  </a:lnTo>
                  <a:cubicBezTo>
                    <a:pt x="1448" y="2192"/>
                    <a:pt x="2330" y="1233"/>
                    <a:pt x="3295" y="1233"/>
                  </a:cubicBezTo>
                  <a:close/>
                  <a:moveTo>
                    <a:pt x="3327" y="1"/>
                  </a:moveTo>
                  <a:cubicBezTo>
                    <a:pt x="1599" y="1"/>
                    <a:pt x="25" y="1719"/>
                    <a:pt x="15" y="2710"/>
                  </a:cubicBezTo>
                  <a:cubicBezTo>
                    <a:pt x="1" y="4238"/>
                    <a:pt x="1610" y="5608"/>
                    <a:pt x="3119" y="5608"/>
                  </a:cubicBezTo>
                  <a:cubicBezTo>
                    <a:pt x="3482" y="5608"/>
                    <a:pt x="3840" y="5528"/>
                    <a:pt x="4168"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4"/>
            <p:cNvSpPr/>
            <p:nvPr/>
          </p:nvSpPr>
          <p:spPr>
            <a:xfrm>
              <a:off x="5411987" y="4674164"/>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4"/>
            <p:cNvSpPr/>
            <p:nvPr/>
          </p:nvSpPr>
          <p:spPr>
            <a:xfrm>
              <a:off x="4178196" y="472035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4"/>
            <p:cNvSpPr/>
            <p:nvPr/>
          </p:nvSpPr>
          <p:spPr>
            <a:xfrm>
              <a:off x="4088686" y="4674164"/>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4"/>
            <p:cNvSpPr/>
            <p:nvPr/>
          </p:nvSpPr>
          <p:spPr>
            <a:xfrm>
              <a:off x="3736961" y="4720356"/>
              <a:ext cx="319242" cy="282503"/>
            </a:xfrm>
            <a:custGeom>
              <a:avLst/>
              <a:gdLst/>
              <a:ahLst/>
              <a:cxnLst/>
              <a:rect l="l" t="t" r="r" b="b"/>
              <a:pathLst>
                <a:path w="6337" h="5608" extrusionOk="0">
                  <a:moveTo>
                    <a:pt x="3293" y="1233"/>
                  </a:moveTo>
                  <a:cubicBezTo>
                    <a:pt x="3546" y="1233"/>
                    <a:pt x="3805" y="1298"/>
                    <a:pt x="4055" y="1455"/>
                  </a:cubicBezTo>
                  <a:cubicBezTo>
                    <a:pt x="4979" y="2023"/>
                    <a:pt x="4707" y="3723"/>
                    <a:pt x="3765" y="4227"/>
                  </a:cubicBezTo>
                  <a:cubicBezTo>
                    <a:pt x="3580" y="4326"/>
                    <a:pt x="3379" y="4371"/>
                    <a:pt x="3175"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4"/>
            <p:cNvSpPr/>
            <p:nvPr/>
          </p:nvSpPr>
          <p:spPr>
            <a:xfrm>
              <a:off x="3647753"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4"/>
            <p:cNvSpPr/>
            <p:nvPr/>
          </p:nvSpPr>
          <p:spPr>
            <a:xfrm>
              <a:off x="6824898" y="4720356"/>
              <a:ext cx="319242" cy="282503"/>
            </a:xfrm>
            <a:custGeom>
              <a:avLst/>
              <a:gdLst/>
              <a:ahLst/>
              <a:cxnLst/>
              <a:rect l="l" t="t" r="r" b="b"/>
              <a:pathLst>
                <a:path w="6337" h="5608" extrusionOk="0">
                  <a:moveTo>
                    <a:pt x="3293" y="1233"/>
                  </a:moveTo>
                  <a:cubicBezTo>
                    <a:pt x="3546" y="1233"/>
                    <a:pt x="3805" y="1298"/>
                    <a:pt x="4055" y="1455"/>
                  </a:cubicBezTo>
                  <a:cubicBezTo>
                    <a:pt x="4974" y="2023"/>
                    <a:pt x="4707" y="3723"/>
                    <a:pt x="3759" y="4227"/>
                  </a:cubicBezTo>
                  <a:cubicBezTo>
                    <a:pt x="3576" y="4326"/>
                    <a:pt x="3375" y="4371"/>
                    <a:pt x="3172"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4"/>
            <p:cNvSpPr/>
            <p:nvPr/>
          </p:nvSpPr>
          <p:spPr>
            <a:xfrm>
              <a:off x="6735388" y="4674164"/>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4"/>
            <p:cNvSpPr/>
            <p:nvPr/>
          </p:nvSpPr>
          <p:spPr>
            <a:xfrm>
              <a:off x="7176623" y="467416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7" y="6651"/>
                    <a:pt x="1127" y="6287"/>
                  </a:cubicBezTo>
                  <a:lnTo>
                    <a:pt x="1127" y="547"/>
                  </a:lnTo>
                  <a:cubicBezTo>
                    <a:pt x="1127"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4"/>
            <p:cNvSpPr/>
            <p:nvPr/>
          </p:nvSpPr>
          <p:spPr>
            <a:xfrm>
              <a:off x="6383664" y="4720356"/>
              <a:ext cx="319242" cy="282503"/>
            </a:xfrm>
            <a:custGeom>
              <a:avLst/>
              <a:gdLst/>
              <a:ahLst/>
              <a:cxnLst/>
              <a:rect l="l" t="t" r="r" b="b"/>
              <a:pathLst>
                <a:path w="6337" h="5608" extrusionOk="0">
                  <a:moveTo>
                    <a:pt x="3293" y="1233"/>
                  </a:moveTo>
                  <a:cubicBezTo>
                    <a:pt x="3546" y="1233"/>
                    <a:pt x="3805" y="1298"/>
                    <a:pt x="4056" y="1455"/>
                  </a:cubicBezTo>
                  <a:cubicBezTo>
                    <a:pt x="4980" y="2023"/>
                    <a:pt x="4707" y="3723"/>
                    <a:pt x="3759" y="4227"/>
                  </a:cubicBezTo>
                  <a:cubicBezTo>
                    <a:pt x="3575" y="4326"/>
                    <a:pt x="3374" y="4371"/>
                    <a:pt x="3170" y="4371"/>
                  </a:cubicBezTo>
                  <a:cubicBezTo>
                    <a:pt x="2327" y="4371"/>
                    <a:pt x="1434" y="3606"/>
                    <a:pt x="1443" y="2752"/>
                  </a:cubicBezTo>
                  <a:lnTo>
                    <a:pt x="1443" y="2746"/>
                  </a:lnTo>
                  <a:cubicBezTo>
                    <a:pt x="1448" y="2192"/>
                    <a:pt x="2327" y="1233"/>
                    <a:pt x="3293" y="1233"/>
                  </a:cubicBezTo>
                  <a:close/>
                  <a:moveTo>
                    <a:pt x="3324" y="1"/>
                  </a:moveTo>
                  <a:cubicBezTo>
                    <a:pt x="1594" y="1"/>
                    <a:pt x="19" y="1719"/>
                    <a:pt x="10" y="2710"/>
                  </a:cubicBezTo>
                  <a:cubicBezTo>
                    <a:pt x="0" y="4238"/>
                    <a:pt x="1610" y="5608"/>
                    <a:pt x="3116" y="5608"/>
                  </a:cubicBezTo>
                  <a:cubicBezTo>
                    <a:pt x="3479" y="5608"/>
                    <a:pt x="3836" y="5528"/>
                    <a:pt x="4162" y="5352"/>
                  </a:cubicBezTo>
                  <a:cubicBezTo>
                    <a:pt x="5851" y="4446"/>
                    <a:pt x="6336" y="1413"/>
                    <a:pt x="4684" y="394"/>
                  </a:cubicBezTo>
                  <a:cubicBezTo>
                    <a:pt x="4236" y="117"/>
                    <a:pt x="3775" y="1"/>
                    <a:pt x="33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4"/>
            <p:cNvSpPr/>
            <p:nvPr/>
          </p:nvSpPr>
          <p:spPr>
            <a:xfrm>
              <a:off x="6294103" y="4674164"/>
              <a:ext cx="57078" cy="344263"/>
            </a:xfrm>
            <a:custGeom>
              <a:avLst/>
              <a:gdLst/>
              <a:ahLst/>
              <a:cxnLst/>
              <a:rect l="l" t="t" r="r" b="b"/>
              <a:pathLst>
                <a:path w="1133" h="6834" extrusionOk="0">
                  <a:moveTo>
                    <a:pt x="566" y="1"/>
                  </a:moveTo>
                  <a:cubicBezTo>
                    <a:pt x="283" y="1"/>
                    <a:pt x="1" y="183"/>
                    <a:pt x="1" y="547"/>
                  </a:cubicBezTo>
                  <a:lnTo>
                    <a:pt x="1" y="6287"/>
                  </a:lnTo>
                  <a:cubicBezTo>
                    <a:pt x="1"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4"/>
            <p:cNvSpPr/>
            <p:nvPr/>
          </p:nvSpPr>
          <p:spPr>
            <a:xfrm>
              <a:off x="5942429" y="4720356"/>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5" y="5608"/>
                  </a:cubicBezTo>
                  <a:cubicBezTo>
                    <a:pt x="3478" y="5608"/>
                    <a:pt x="3835" y="5528"/>
                    <a:pt x="4162"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4"/>
            <p:cNvSpPr/>
            <p:nvPr/>
          </p:nvSpPr>
          <p:spPr>
            <a:xfrm>
              <a:off x="5853171" y="467416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4"/>
            <p:cNvSpPr/>
            <p:nvPr/>
          </p:nvSpPr>
          <p:spPr>
            <a:xfrm>
              <a:off x="3296079"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09"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4"/>
            <p:cNvSpPr/>
            <p:nvPr/>
          </p:nvSpPr>
          <p:spPr>
            <a:xfrm>
              <a:off x="3206519" y="4674164"/>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4"/>
            <p:cNvSpPr/>
            <p:nvPr/>
          </p:nvSpPr>
          <p:spPr>
            <a:xfrm>
              <a:off x="2854844" y="4720356"/>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5" y="5608"/>
                  </a:cubicBezTo>
                  <a:cubicBezTo>
                    <a:pt x="3478" y="5608"/>
                    <a:pt x="3835" y="5528"/>
                    <a:pt x="4162"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4"/>
            <p:cNvSpPr/>
            <p:nvPr/>
          </p:nvSpPr>
          <p:spPr>
            <a:xfrm>
              <a:off x="2765586" y="467416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4"/>
            <p:cNvSpPr/>
            <p:nvPr/>
          </p:nvSpPr>
          <p:spPr>
            <a:xfrm>
              <a:off x="2413912" y="4720356"/>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8" y="2192"/>
                    <a:pt x="2326" y="1233"/>
                    <a:pt x="3292" y="1233"/>
                  </a:cubicBezTo>
                  <a:close/>
                  <a:moveTo>
                    <a:pt x="3330" y="1"/>
                  </a:moveTo>
                  <a:cubicBezTo>
                    <a:pt x="1599" y="1"/>
                    <a:pt x="25" y="1719"/>
                    <a:pt x="15" y="2710"/>
                  </a:cubicBezTo>
                  <a:cubicBezTo>
                    <a:pt x="1" y="4238"/>
                    <a:pt x="1610" y="5608"/>
                    <a:pt x="3116" y="5608"/>
                  </a:cubicBezTo>
                  <a:cubicBezTo>
                    <a:pt x="3479" y="5608"/>
                    <a:pt x="3835" y="5528"/>
                    <a:pt x="4162" y="5352"/>
                  </a:cubicBezTo>
                  <a:cubicBezTo>
                    <a:pt x="5850" y="4446"/>
                    <a:pt x="6336" y="1413"/>
                    <a:pt x="4689" y="394"/>
                  </a:cubicBezTo>
                  <a:cubicBezTo>
                    <a:pt x="4242" y="117"/>
                    <a:pt x="3781" y="1"/>
                    <a:pt x="33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4"/>
            <p:cNvSpPr/>
            <p:nvPr/>
          </p:nvSpPr>
          <p:spPr>
            <a:xfrm>
              <a:off x="2324402" y="4674164"/>
              <a:ext cx="57027" cy="344263"/>
            </a:xfrm>
            <a:custGeom>
              <a:avLst/>
              <a:gdLst/>
              <a:ahLst/>
              <a:cxnLst/>
              <a:rect l="l" t="t" r="r" b="b"/>
              <a:pathLst>
                <a:path w="1132" h="6834" extrusionOk="0">
                  <a:moveTo>
                    <a:pt x="566" y="1"/>
                  </a:moveTo>
                  <a:cubicBezTo>
                    <a:pt x="283" y="1"/>
                    <a:pt x="0" y="183"/>
                    <a:pt x="0" y="547"/>
                  </a:cubicBezTo>
                  <a:lnTo>
                    <a:pt x="0" y="6287"/>
                  </a:lnTo>
                  <a:cubicBezTo>
                    <a:pt x="3" y="6651"/>
                    <a:pt x="286" y="6834"/>
                    <a:pt x="568" y="6834"/>
                  </a:cubicBezTo>
                  <a:cubicBezTo>
                    <a:pt x="850"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4"/>
            <p:cNvSpPr/>
            <p:nvPr/>
          </p:nvSpPr>
          <p:spPr>
            <a:xfrm>
              <a:off x="1972728"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8" y="4371"/>
                  </a:cubicBezTo>
                  <a:cubicBezTo>
                    <a:pt x="2325" y="4371"/>
                    <a:pt x="1433" y="3606"/>
                    <a:pt x="1442" y="2752"/>
                  </a:cubicBezTo>
                  <a:lnTo>
                    <a:pt x="1442" y="2746"/>
                  </a:lnTo>
                  <a:cubicBezTo>
                    <a:pt x="1447" y="2192"/>
                    <a:pt x="2326" y="1233"/>
                    <a:pt x="3292" y="1233"/>
                  </a:cubicBezTo>
                  <a:close/>
                  <a:moveTo>
                    <a:pt x="3329" y="1"/>
                  </a:moveTo>
                  <a:cubicBezTo>
                    <a:pt x="1599" y="1"/>
                    <a:pt x="24" y="1719"/>
                    <a:pt x="14" y="2710"/>
                  </a:cubicBezTo>
                  <a:cubicBezTo>
                    <a:pt x="0" y="4238"/>
                    <a:pt x="1609" y="5608"/>
                    <a:pt x="3115" y="5608"/>
                  </a:cubicBezTo>
                  <a:cubicBezTo>
                    <a:pt x="3478" y="5608"/>
                    <a:pt x="3835" y="5528"/>
                    <a:pt x="4161" y="5352"/>
                  </a:cubicBezTo>
                  <a:cubicBezTo>
                    <a:pt x="5849" y="4446"/>
                    <a:pt x="6335" y="1413"/>
                    <a:pt x="4688" y="394"/>
                  </a:cubicBezTo>
                  <a:cubicBezTo>
                    <a:pt x="4241"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4"/>
            <p:cNvSpPr/>
            <p:nvPr/>
          </p:nvSpPr>
          <p:spPr>
            <a:xfrm>
              <a:off x="1883520"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5" y="6834"/>
                    <a:pt x="1126" y="6651"/>
                    <a:pt x="1126" y="6287"/>
                  </a:cubicBezTo>
                  <a:lnTo>
                    <a:pt x="1126" y="547"/>
                  </a:lnTo>
                  <a:cubicBezTo>
                    <a:pt x="1126" y="183"/>
                    <a:pt x="845"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4"/>
            <p:cNvSpPr/>
            <p:nvPr/>
          </p:nvSpPr>
          <p:spPr>
            <a:xfrm>
              <a:off x="1531846"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9"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10" y="5608"/>
                    <a:pt x="3115" y="5608"/>
                  </a:cubicBezTo>
                  <a:cubicBezTo>
                    <a:pt x="3478" y="5608"/>
                    <a:pt x="3835" y="5528"/>
                    <a:pt x="4161"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4"/>
            <p:cNvSpPr/>
            <p:nvPr/>
          </p:nvSpPr>
          <p:spPr>
            <a:xfrm>
              <a:off x="1442588" y="467416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4"/>
            <p:cNvSpPr/>
            <p:nvPr/>
          </p:nvSpPr>
          <p:spPr>
            <a:xfrm>
              <a:off x="1090913" y="4720356"/>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65" y="4227"/>
                  </a:cubicBezTo>
                  <a:cubicBezTo>
                    <a:pt x="3581" y="4326"/>
                    <a:pt x="3381" y="4371"/>
                    <a:pt x="3177" y="4371"/>
                  </a:cubicBezTo>
                  <a:cubicBezTo>
                    <a:pt x="2334" y="4371"/>
                    <a:pt x="1433" y="3606"/>
                    <a:pt x="1443" y="2752"/>
                  </a:cubicBezTo>
                  <a:lnTo>
                    <a:pt x="1443" y="2746"/>
                  </a:lnTo>
                  <a:cubicBezTo>
                    <a:pt x="1447" y="2192"/>
                    <a:pt x="2326" y="1233"/>
                    <a:pt x="3292" y="1233"/>
                  </a:cubicBezTo>
                  <a:close/>
                  <a:moveTo>
                    <a:pt x="3329" y="1"/>
                  </a:moveTo>
                  <a:cubicBezTo>
                    <a:pt x="1599" y="1"/>
                    <a:pt x="24" y="1719"/>
                    <a:pt x="15" y="2710"/>
                  </a:cubicBezTo>
                  <a:cubicBezTo>
                    <a:pt x="1" y="4238"/>
                    <a:pt x="1610" y="5608"/>
                    <a:pt x="3116" y="5608"/>
                  </a:cubicBezTo>
                  <a:cubicBezTo>
                    <a:pt x="3478" y="5608"/>
                    <a:pt x="3835" y="5528"/>
                    <a:pt x="4162" y="5352"/>
                  </a:cubicBezTo>
                  <a:cubicBezTo>
                    <a:pt x="5850" y="4446"/>
                    <a:pt x="6336" y="1413"/>
                    <a:pt x="4689" y="394"/>
                  </a:cubicBezTo>
                  <a:cubicBezTo>
                    <a:pt x="4242"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4"/>
            <p:cNvSpPr/>
            <p:nvPr/>
          </p:nvSpPr>
          <p:spPr>
            <a:xfrm>
              <a:off x="1001706" y="4674164"/>
              <a:ext cx="56725" cy="344263"/>
            </a:xfrm>
            <a:custGeom>
              <a:avLst/>
              <a:gdLst/>
              <a:ahLst/>
              <a:cxnLst/>
              <a:rect l="l" t="t" r="r" b="b"/>
              <a:pathLst>
                <a:path w="1126" h="6834" extrusionOk="0">
                  <a:moveTo>
                    <a:pt x="563" y="1"/>
                  </a:moveTo>
                  <a:cubicBezTo>
                    <a:pt x="281" y="1"/>
                    <a:pt x="0" y="183"/>
                    <a:pt x="0" y="547"/>
                  </a:cubicBezTo>
                  <a:lnTo>
                    <a:pt x="0" y="6287"/>
                  </a:lnTo>
                  <a:cubicBezTo>
                    <a:pt x="0" y="6651"/>
                    <a:pt x="281"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4"/>
            <p:cNvSpPr/>
            <p:nvPr/>
          </p:nvSpPr>
          <p:spPr>
            <a:xfrm>
              <a:off x="650031" y="4720356"/>
              <a:ext cx="319192" cy="282503"/>
            </a:xfrm>
            <a:custGeom>
              <a:avLst/>
              <a:gdLst/>
              <a:ahLst/>
              <a:cxnLst/>
              <a:rect l="l" t="t" r="r" b="b"/>
              <a:pathLst>
                <a:path w="6336" h="5608" extrusionOk="0">
                  <a:moveTo>
                    <a:pt x="3292" y="1233"/>
                  </a:moveTo>
                  <a:cubicBezTo>
                    <a:pt x="3545" y="1233"/>
                    <a:pt x="3804" y="1298"/>
                    <a:pt x="4054" y="1455"/>
                  </a:cubicBezTo>
                  <a:cubicBezTo>
                    <a:pt x="4979" y="2023"/>
                    <a:pt x="4706" y="3723"/>
                    <a:pt x="3764" y="4227"/>
                  </a:cubicBezTo>
                  <a:cubicBezTo>
                    <a:pt x="3579" y="4326"/>
                    <a:pt x="3378" y="4371"/>
                    <a:pt x="3174" y="4371"/>
                  </a:cubicBezTo>
                  <a:cubicBezTo>
                    <a:pt x="2329" y="4371"/>
                    <a:pt x="1432" y="3606"/>
                    <a:pt x="1442" y="2752"/>
                  </a:cubicBezTo>
                  <a:lnTo>
                    <a:pt x="1442" y="2746"/>
                  </a:lnTo>
                  <a:cubicBezTo>
                    <a:pt x="1447" y="2192"/>
                    <a:pt x="2326" y="1233"/>
                    <a:pt x="3292" y="1233"/>
                  </a:cubicBezTo>
                  <a:close/>
                  <a:moveTo>
                    <a:pt x="3326" y="1"/>
                  </a:moveTo>
                  <a:cubicBezTo>
                    <a:pt x="1599" y="1"/>
                    <a:pt x="24" y="1719"/>
                    <a:pt x="14" y="2710"/>
                  </a:cubicBezTo>
                  <a:cubicBezTo>
                    <a:pt x="0" y="4238"/>
                    <a:pt x="1609" y="5608"/>
                    <a:pt x="3115" y="5608"/>
                  </a:cubicBezTo>
                  <a:cubicBezTo>
                    <a:pt x="3478" y="5608"/>
                    <a:pt x="3834" y="5528"/>
                    <a:pt x="4161" y="5352"/>
                  </a:cubicBezTo>
                  <a:cubicBezTo>
                    <a:pt x="5849" y="4446"/>
                    <a:pt x="6335" y="1413"/>
                    <a:pt x="4682"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4"/>
            <p:cNvSpPr/>
            <p:nvPr/>
          </p:nvSpPr>
          <p:spPr>
            <a:xfrm>
              <a:off x="560824"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4"/>
            <p:cNvSpPr/>
            <p:nvPr/>
          </p:nvSpPr>
          <p:spPr>
            <a:xfrm>
              <a:off x="209099" y="4720356"/>
              <a:ext cx="319242" cy="282503"/>
            </a:xfrm>
            <a:custGeom>
              <a:avLst/>
              <a:gdLst/>
              <a:ahLst/>
              <a:cxnLst/>
              <a:rect l="l" t="t" r="r" b="b"/>
              <a:pathLst>
                <a:path w="6337" h="5608" extrusionOk="0">
                  <a:moveTo>
                    <a:pt x="3298" y="1233"/>
                  </a:moveTo>
                  <a:cubicBezTo>
                    <a:pt x="3549" y="1233"/>
                    <a:pt x="3807" y="1299"/>
                    <a:pt x="4056" y="1455"/>
                  </a:cubicBezTo>
                  <a:cubicBezTo>
                    <a:pt x="4980" y="2023"/>
                    <a:pt x="4707" y="3723"/>
                    <a:pt x="3760" y="4233"/>
                  </a:cubicBezTo>
                  <a:cubicBezTo>
                    <a:pt x="3576" y="4330"/>
                    <a:pt x="3377" y="4374"/>
                    <a:pt x="3175" y="4374"/>
                  </a:cubicBezTo>
                  <a:cubicBezTo>
                    <a:pt x="2330" y="4374"/>
                    <a:pt x="1434" y="3607"/>
                    <a:pt x="1443" y="2752"/>
                  </a:cubicBezTo>
                  <a:cubicBezTo>
                    <a:pt x="1448" y="2197"/>
                    <a:pt x="2332" y="1233"/>
                    <a:pt x="3298" y="1233"/>
                  </a:cubicBezTo>
                  <a:close/>
                  <a:moveTo>
                    <a:pt x="3326" y="1"/>
                  </a:moveTo>
                  <a:cubicBezTo>
                    <a:pt x="1598" y="1"/>
                    <a:pt x="19" y="1719"/>
                    <a:pt x="10" y="2710"/>
                  </a:cubicBezTo>
                  <a:cubicBezTo>
                    <a:pt x="0" y="4238"/>
                    <a:pt x="1610" y="5608"/>
                    <a:pt x="3116" y="5608"/>
                  </a:cubicBezTo>
                  <a:cubicBezTo>
                    <a:pt x="3479" y="5608"/>
                    <a:pt x="3836" y="5528"/>
                    <a:pt x="4162" y="5352"/>
                  </a:cubicBezTo>
                  <a:cubicBezTo>
                    <a:pt x="5851" y="4446"/>
                    <a:pt x="6336" y="1413"/>
                    <a:pt x="4684" y="394"/>
                  </a:cubicBezTo>
                  <a:cubicBezTo>
                    <a:pt x="4238"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4"/>
            <p:cNvSpPr/>
            <p:nvPr/>
          </p:nvSpPr>
          <p:spPr>
            <a:xfrm>
              <a:off x="8499672" y="4674164"/>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4"/>
            <p:cNvSpPr/>
            <p:nvPr/>
          </p:nvSpPr>
          <p:spPr>
            <a:xfrm>
              <a:off x="8147998" y="472035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4"/>
            <p:cNvSpPr/>
            <p:nvPr/>
          </p:nvSpPr>
          <p:spPr>
            <a:xfrm>
              <a:off x="8058488" y="4674164"/>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4"/>
            <p:cNvSpPr/>
            <p:nvPr/>
          </p:nvSpPr>
          <p:spPr>
            <a:xfrm>
              <a:off x="7706763" y="4720356"/>
              <a:ext cx="319242" cy="282503"/>
            </a:xfrm>
            <a:custGeom>
              <a:avLst/>
              <a:gdLst/>
              <a:ahLst/>
              <a:cxnLst/>
              <a:rect l="l" t="t" r="r" b="b"/>
              <a:pathLst>
                <a:path w="6337" h="5608" extrusionOk="0">
                  <a:moveTo>
                    <a:pt x="3293" y="1233"/>
                  </a:moveTo>
                  <a:cubicBezTo>
                    <a:pt x="3546" y="1233"/>
                    <a:pt x="3805" y="1298"/>
                    <a:pt x="4055" y="1455"/>
                  </a:cubicBezTo>
                  <a:cubicBezTo>
                    <a:pt x="4979" y="2023"/>
                    <a:pt x="4707" y="3723"/>
                    <a:pt x="3765" y="4227"/>
                  </a:cubicBezTo>
                  <a:cubicBezTo>
                    <a:pt x="3580" y="4326"/>
                    <a:pt x="3379" y="4371"/>
                    <a:pt x="3175"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4"/>
            <p:cNvSpPr/>
            <p:nvPr/>
          </p:nvSpPr>
          <p:spPr>
            <a:xfrm>
              <a:off x="7617555" y="467416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4"/>
            <p:cNvSpPr/>
            <p:nvPr/>
          </p:nvSpPr>
          <p:spPr>
            <a:xfrm>
              <a:off x="7265881" y="472035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09"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4"/>
            <p:cNvSpPr/>
            <p:nvPr/>
          </p:nvSpPr>
          <p:spPr>
            <a:xfrm>
              <a:off x="8589232" y="472035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2" name="Google Shape;372;p14"/>
          <p:cNvGrpSpPr/>
          <p:nvPr/>
        </p:nvGrpSpPr>
        <p:grpSpPr>
          <a:xfrm>
            <a:off x="170341" y="199387"/>
            <a:ext cx="344264" cy="4439631"/>
            <a:chOff x="170341" y="168861"/>
            <a:chExt cx="344264" cy="4439631"/>
          </a:xfrm>
        </p:grpSpPr>
        <p:sp>
          <p:nvSpPr>
            <p:cNvPr id="373" name="Google Shape;373;p14"/>
            <p:cNvSpPr/>
            <p:nvPr/>
          </p:nvSpPr>
          <p:spPr>
            <a:xfrm rot="-5400000">
              <a:off x="198189" y="18720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4"/>
            <p:cNvSpPr/>
            <p:nvPr/>
          </p:nvSpPr>
          <p:spPr>
            <a:xfrm rot="-5400000">
              <a:off x="313959" y="380170"/>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4"/>
            <p:cNvSpPr/>
            <p:nvPr/>
          </p:nvSpPr>
          <p:spPr>
            <a:xfrm rot="-5400000">
              <a:off x="198164" y="634919"/>
              <a:ext cx="319242" cy="282503"/>
            </a:xfrm>
            <a:custGeom>
              <a:avLst/>
              <a:gdLst/>
              <a:ahLst/>
              <a:cxnLst/>
              <a:rect l="l" t="t" r="r" b="b"/>
              <a:pathLst>
                <a:path w="6337" h="5608" extrusionOk="0">
                  <a:moveTo>
                    <a:pt x="3293" y="1233"/>
                  </a:moveTo>
                  <a:cubicBezTo>
                    <a:pt x="3546" y="1233"/>
                    <a:pt x="3805" y="1298"/>
                    <a:pt x="4055" y="1455"/>
                  </a:cubicBezTo>
                  <a:cubicBezTo>
                    <a:pt x="4979" y="2023"/>
                    <a:pt x="4707" y="3723"/>
                    <a:pt x="3765" y="4227"/>
                  </a:cubicBezTo>
                  <a:cubicBezTo>
                    <a:pt x="3580" y="4326"/>
                    <a:pt x="3379" y="4371"/>
                    <a:pt x="3175"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4"/>
            <p:cNvSpPr/>
            <p:nvPr/>
          </p:nvSpPr>
          <p:spPr>
            <a:xfrm rot="-5400000">
              <a:off x="314110" y="827757"/>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4"/>
            <p:cNvSpPr/>
            <p:nvPr/>
          </p:nvSpPr>
          <p:spPr>
            <a:xfrm rot="-5400000">
              <a:off x="198189" y="1082330"/>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09"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4"/>
            <p:cNvSpPr/>
            <p:nvPr/>
          </p:nvSpPr>
          <p:spPr>
            <a:xfrm rot="-5400000">
              <a:off x="313934" y="1275319"/>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4"/>
            <p:cNvSpPr/>
            <p:nvPr/>
          </p:nvSpPr>
          <p:spPr>
            <a:xfrm rot="-5400000">
              <a:off x="198189" y="1530068"/>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5" y="5608"/>
                  </a:cubicBezTo>
                  <a:cubicBezTo>
                    <a:pt x="3478" y="5608"/>
                    <a:pt x="3835" y="5528"/>
                    <a:pt x="4162"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4"/>
            <p:cNvSpPr/>
            <p:nvPr/>
          </p:nvSpPr>
          <p:spPr>
            <a:xfrm rot="-5400000">
              <a:off x="314085" y="1722906"/>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4"/>
            <p:cNvSpPr/>
            <p:nvPr/>
          </p:nvSpPr>
          <p:spPr>
            <a:xfrm rot="-5400000">
              <a:off x="198189" y="1977503"/>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8" y="2192"/>
                    <a:pt x="2326" y="1233"/>
                    <a:pt x="3292" y="1233"/>
                  </a:cubicBezTo>
                  <a:close/>
                  <a:moveTo>
                    <a:pt x="3330" y="1"/>
                  </a:moveTo>
                  <a:cubicBezTo>
                    <a:pt x="1599" y="1"/>
                    <a:pt x="25" y="1719"/>
                    <a:pt x="15" y="2710"/>
                  </a:cubicBezTo>
                  <a:cubicBezTo>
                    <a:pt x="1" y="4238"/>
                    <a:pt x="1610" y="5608"/>
                    <a:pt x="3116" y="5608"/>
                  </a:cubicBezTo>
                  <a:cubicBezTo>
                    <a:pt x="3479" y="5608"/>
                    <a:pt x="3835" y="5528"/>
                    <a:pt x="4162" y="5352"/>
                  </a:cubicBezTo>
                  <a:cubicBezTo>
                    <a:pt x="5850" y="4446"/>
                    <a:pt x="6336" y="1413"/>
                    <a:pt x="4689" y="394"/>
                  </a:cubicBezTo>
                  <a:cubicBezTo>
                    <a:pt x="4242" y="117"/>
                    <a:pt x="3781" y="1"/>
                    <a:pt x="33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4"/>
            <p:cNvSpPr/>
            <p:nvPr/>
          </p:nvSpPr>
          <p:spPr>
            <a:xfrm rot="-5400000">
              <a:off x="313959" y="2170467"/>
              <a:ext cx="57027" cy="344263"/>
            </a:xfrm>
            <a:custGeom>
              <a:avLst/>
              <a:gdLst/>
              <a:ahLst/>
              <a:cxnLst/>
              <a:rect l="l" t="t" r="r" b="b"/>
              <a:pathLst>
                <a:path w="1132" h="6834" extrusionOk="0">
                  <a:moveTo>
                    <a:pt x="566" y="1"/>
                  </a:moveTo>
                  <a:cubicBezTo>
                    <a:pt x="283" y="1"/>
                    <a:pt x="0" y="183"/>
                    <a:pt x="0" y="547"/>
                  </a:cubicBezTo>
                  <a:lnTo>
                    <a:pt x="0" y="6287"/>
                  </a:lnTo>
                  <a:cubicBezTo>
                    <a:pt x="3" y="6651"/>
                    <a:pt x="286" y="6834"/>
                    <a:pt x="568" y="6834"/>
                  </a:cubicBezTo>
                  <a:cubicBezTo>
                    <a:pt x="850"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4"/>
            <p:cNvSpPr/>
            <p:nvPr/>
          </p:nvSpPr>
          <p:spPr>
            <a:xfrm rot="-5400000">
              <a:off x="198189" y="2425191"/>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8" y="4371"/>
                  </a:cubicBezTo>
                  <a:cubicBezTo>
                    <a:pt x="2325" y="4371"/>
                    <a:pt x="1433" y="3606"/>
                    <a:pt x="1442" y="2752"/>
                  </a:cubicBezTo>
                  <a:lnTo>
                    <a:pt x="1442" y="2746"/>
                  </a:lnTo>
                  <a:cubicBezTo>
                    <a:pt x="1447" y="2192"/>
                    <a:pt x="2326" y="1233"/>
                    <a:pt x="3292" y="1233"/>
                  </a:cubicBezTo>
                  <a:close/>
                  <a:moveTo>
                    <a:pt x="3329" y="1"/>
                  </a:moveTo>
                  <a:cubicBezTo>
                    <a:pt x="1599" y="1"/>
                    <a:pt x="24" y="1719"/>
                    <a:pt x="14" y="2710"/>
                  </a:cubicBezTo>
                  <a:cubicBezTo>
                    <a:pt x="0" y="4238"/>
                    <a:pt x="1609" y="5608"/>
                    <a:pt x="3115" y="5608"/>
                  </a:cubicBezTo>
                  <a:cubicBezTo>
                    <a:pt x="3478" y="5608"/>
                    <a:pt x="3835" y="5528"/>
                    <a:pt x="4161" y="5352"/>
                  </a:cubicBezTo>
                  <a:cubicBezTo>
                    <a:pt x="5849" y="4446"/>
                    <a:pt x="6335" y="1413"/>
                    <a:pt x="4688" y="394"/>
                  </a:cubicBezTo>
                  <a:cubicBezTo>
                    <a:pt x="4241"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4"/>
            <p:cNvSpPr/>
            <p:nvPr/>
          </p:nvSpPr>
          <p:spPr>
            <a:xfrm rot="-5400000">
              <a:off x="314110" y="261800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5" y="6834"/>
                    <a:pt x="1126" y="6651"/>
                    <a:pt x="1126" y="6287"/>
                  </a:cubicBezTo>
                  <a:lnTo>
                    <a:pt x="1126" y="547"/>
                  </a:lnTo>
                  <a:cubicBezTo>
                    <a:pt x="1126" y="183"/>
                    <a:pt x="845"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4"/>
            <p:cNvSpPr/>
            <p:nvPr/>
          </p:nvSpPr>
          <p:spPr>
            <a:xfrm rot="-5400000">
              <a:off x="198189" y="287257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9"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10" y="5608"/>
                    <a:pt x="3115" y="5608"/>
                  </a:cubicBezTo>
                  <a:cubicBezTo>
                    <a:pt x="3478" y="5608"/>
                    <a:pt x="3835" y="5528"/>
                    <a:pt x="4161"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4"/>
            <p:cNvSpPr/>
            <p:nvPr/>
          </p:nvSpPr>
          <p:spPr>
            <a:xfrm rot="-5400000">
              <a:off x="314085" y="306541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4"/>
            <p:cNvSpPr/>
            <p:nvPr/>
          </p:nvSpPr>
          <p:spPr>
            <a:xfrm rot="-5400000">
              <a:off x="198189" y="3320012"/>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65" y="4227"/>
                  </a:cubicBezTo>
                  <a:cubicBezTo>
                    <a:pt x="3581" y="4326"/>
                    <a:pt x="3381" y="4371"/>
                    <a:pt x="3177" y="4371"/>
                  </a:cubicBezTo>
                  <a:cubicBezTo>
                    <a:pt x="2334" y="4371"/>
                    <a:pt x="1433" y="3606"/>
                    <a:pt x="1443" y="2752"/>
                  </a:cubicBezTo>
                  <a:lnTo>
                    <a:pt x="1443" y="2746"/>
                  </a:lnTo>
                  <a:cubicBezTo>
                    <a:pt x="1447" y="2192"/>
                    <a:pt x="2326" y="1233"/>
                    <a:pt x="3292" y="1233"/>
                  </a:cubicBezTo>
                  <a:close/>
                  <a:moveTo>
                    <a:pt x="3329" y="1"/>
                  </a:moveTo>
                  <a:cubicBezTo>
                    <a:pt x="1599" y="1"/>
                    <a:pt x="24" y="1719"/>
                    <a:pt x="15" y="2710"/>
                  </a:cubicBezTo>
                  <a:cubicBezTo>
                    <a:pt x="1" y="4238"/>
                    <a:pt x="1610" y="5608"/>
                    <a:pt x="3116" y="5608"/>
                  </a:cubicBezTo>
                  <a:cubicBezTo>
                    <a:pt x="3478" y="5608"/>
                    <a:pt x="3835" y="5528"/>
                    <a:pt x="4162" y="5352"/>
                  </a:cubicBezTo>
                  <a:cubicBezTo>
                    <a:pt x="5850" y="4446"/>
                    <a:pt x="6336" y="1413"/>
                    <a:pt x="4689" y="394"/>
                  </a:cubicBezTo>
                  <a:cubicBezTo>
                    <a:pt x="4242"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4"/>
            <p:cNvSpPr/>
            <p:nvPr/>
          </p:nvSpPr>
          <p:spPr>
            <a:xfrm rot="-5400000">
              <a:off x="314110" y="3512825"/>
              <a:ext cx="56725" cy="344263"/>
            </a:xfrm>
            <a:custGeom>
              <a:avLst/>
              <a:gdLst/>
              <a:ahLst/>
              <a:cxnLst/>
              <a:rect l="l" t="t" r="r" b="b"/>
              <a:pathLst>
                <a:path w="1126" h="6834" extrusionOk="0">
                  <a:moveTo>
                    <a:pt x="563" y="1"/>
                  </a:moveTo>
                  <a:cubicBezTo>
                    <a:pt x="281" y="1"/>
                    <a:pt x="0" y="183"/>
                    <a:pt x="0" y="547"/>
                  </a:cubicBezTo>
                  <a:lnTo>
                    <a:pt x="0" y="6287"/>
                  </a:lnTo>
                  <a:cubicBezTo>
                    <a:pt x="0" y="6651"/>
                    <a:pt x="281"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4"/>
            <p:cNvSpPr/>
            <p:nvPr/>
          </p:nvSpPr>
          <p:spPr>
            <a:xfrm rot="-5400000">
              <a:off x="198189" y="3767397"/>
              <a:ext cx="319192" cy="282503"/>
            </a:xfrm>
            <a:custGeom>
              <a:avLst/>
              <a:gdLst/>
              <a:ahLst/>
              <a:cxnLst/>
              <a:rect l="l" t="t" r="r" b="b"/>
              <a:pathLst>
                <a:path w="6336" h="5608" extrusionOk="0">
                  <a:moveTo>
                    <a:pt x="3292" y="1233"/>
                  </a:moveTo>
                  <a:cubicBezTo>
                    <a:pt x="3545" y="1233"/>
                    <a:pt x="3804" y="1298"/>
                    <a:pt x="4054" y="1455"/>
                  </a:cubicBezTo>
                  <a:cubicBezTo>
                    <a:pt x="4979" y="2023"/>
                    <a:pt x="4706" y="3723"/>
                    <a:pt x="3764" y="4227"/>
                  </a:cubicBezTo>
                  <a:cubicBezTo>
                    <a:pt x="3579" y="4326"/>
                    <a:pt x="3378" y="4371"/>
                    <a:pt x="3174" y="4371"/>
                  </a:cubicBezTo>
                  <a:cubicBezTo>
                    <a:pt x="2329" y="4371"/>
                    <a:pt x="1432" y="3606"/>
                    <a:pt x="1442" y="2752"/>
                  </a:cubicBezTo>
                  <a:lnTo>
                    <a:pt x="1442" y="2746"/>
                  </a:lnTo>
                  <a:cubicBezTo>
                    <a:pt x="1447" y="2192"/>
                    <a:pt x="2326" y="1233"/>
                    <a:pt x="3292" y="1233"/>
                  </a:cubicBezTo>
                  <a:close/>
                  <a:moveTo>
                    <a:pt x="3326" y="1"/>
                  </a:moveTo>
                  <a:cubicBezTo>
                    <a:pt x="1599" y="1"/>
                    <a:pt x="24" y="1719"/>
                    <a:pt x="14" y="2710"/>
                  </a:cubicBezTo>
                  <a:cubicBezTo>
                    <a:pt x="0" y="4238"/>
                    <a:pt x="1609" y="5608"/>
                    <a:pt x="3115" y="5608"/>
                  </a:cubicBezTo>
                  <a:cubicBezTo>
                    <a:pt x="3478" y="5608"/>
                    <a:pt x="3834" y="5528"/>
                    <a:pt x="4161" y="5352"/>
                  </a:cubicBezTo>
                  <a:cubicBezTo>
                    <a:pt x="5849" y="4446"/>
                    <a:pt x="6335" y="1413"/>
                    <a:pt x="4682"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4"/>
            <p:cNvSpPr/>
            <p:nvPr/>
          </p:nvSpPr>
          <p:spPr>
            <a:xfrm rot="-5400000">
              <a:off x="314110" y="3960210"/>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4"/>
            <p:cNvSpPr/>
            <p:nvPr/>
          </p:nvSpPr>
          <p:spPr>
            <a:xfrm rot="-5400000">
              <a:off x="198164" y="4214808"/>
              <a:ext cx="319242" cy="282503"/>
            </a:xfrm>
            <a:custGeom>
              <a:avLst/>
              <a:gdLst/>
              <a:ahLst/>
              <a:cxnLst/>
              <a:rect l="l" t="t" r="r" b="b"/>
              <a:pathLst>
                <a:path w="6337" h="5608" extrusionOk="0">
                  <a:moveTo>
                    <a:pt x="3298" y="1233"/>
                  </a:moveTo>
                  <a:cubicBezTo>
                    <a:pt x="3549" y="1233"/>
                    <a:pt x="3807" y="1299"/>
                    <a:pt x="4056" y="1455"/>
                  </a:cubicBezTo>
                  <a:cubicBezTo>
                    <a:pt x="4980" y="2023"/>
                    <a:pt x="4707" y="3723"/>
                    <a:pt x="3760" y="4233"/>
                  </a:cubicBezTo>
                  <a:cubicBezTo>
                    <a:pt x="3576" y="4330"/>
                    <a:pt x="3377" y="4374"/>
                    <a:pt x="3175" y="4374"/>
                  </a:cubicBezTo>
                  <a:cubicBezTo>
                    <a:pt x="2330" y="4374"/>
                    <a:pt x="1434" y="3607"/>
                    <a:pt x="1443" y="2752"/>
                  </a:cubicBezTo>
                  <a:cubicBezTo>
                    <a:pt x="1448" y="2197"/>
                    <a:pt x="2332" y="1233"/>
                    <a:pt x="3298" y="1233"/>
                  </a:cubicBezTo>
                  <a:close/>
                  <a:moveTo>
                    <a:pt x="3326" y="1"/>
                  </a:moveTo>
                  <a:cubicBezTo>
                    <a:pt x="1598" y="1"/>
                    <a:pt x="19" y="1719"/>
                    <a:pt x="10" y="2710"/>
                  </a:cubicBezTo>
                  <a:cubicBezTo>
                    <a:pt x="0" y="4238"/>
                    <a:pt x="1610" y="5608"/>
                    <a:pt x="3116" y="5608"/>
                  </a:cubicBezTo>
                  <a:cubicBezTo>
                    <a:pt x="3479" y="5608"/>
                    <a:pt x="3836" y="5528"/>
                    <a:pt x="4162" y="5352"/>
                  </a:cubicBezTo>
                  <a:cubicBezTo>
                    <a:pt x="5851" y="4446"/>
                    <a:pt x="6336" y="1413"/>
                    <a:pt x="4684" y="394"/>
                  </a:cubicBezTo>
                  <a:cubicBezTo>
                    <a:pt x="4238"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4"/>
            <p:cNvSpPr/>
            <p:nvPr/>
          </p:nvSpPr>
          <p:spPr>
            <a:xfrm rot="-5400000">
              <a:off x="313934" y="4407822"/>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3" name="Google Shape;393;p14"/>
          <p:cNvGrpSpPr/>
          <p:nvPr/>
        </p:nvGrpSpPr>
        <p:grpSpPr>
          <a:xfrm>
            <a:off x="8564166" y="199387"/>
            <a:ext cx="344263" cy="4439631"/>
            <a:chOff x="170341" y="168861"/>
            <a:chExt cx="344264" cy="4439631"/>
          </a:xfrm>
        </p:grpSpPr>
        <p:sp>
          <p:nvSpPr>
            <p:cNvPr id="394" name="Google Shape;394;p14"/>
            <p:cNvSpPr/>
            <p:nvPr/>
          </p:nvSpPr>
          <p:spPr>
            <a:xfrm rot="-5400000">
              <a:off x="198189" y="187206"/>
              <a:ext cx="319192" cy="282503"/>
            </a:xfrm>
            <a:custGeom>
              <a:avLst/>
              <a:gdLst/>
              <a:ahLst/>
              <a:cxnLst/>
              <a:rect l="l" t="t" r="r" b="b"/>
              <a:pathLst>
                <a:path w="6336" h="5608" extrusionOk="0">
                  <a:moveTo>
                    <a:pt x="3292" y="1233"/>
                  </a:moveTo>
                  <a:cubicBezTo>
                    <a:pt x="3545" y="1233"/>
                    <a:pt x="3804" y="1298"/>
                    <a:pt x="4055" y="1455"/>
                  </a:cubicBezTo>
                  <a:cubicBezTo>
                    <a:pt x="4973"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6" y="5608"/>
                  </a:cubicBezTo>
                  <a:cubicBezTo>
                    <a:pt x="3478" y="5608"/>
                    <a:pt x="3835" y="5528"/>
                    <a:pt x="4162" y="5352"/>
                  </a:cubicBezTo>
                  <a:cubicBezTo>
                    <a:pt x="5850" y="4446"/>
                    <a:pt x="6336" y="1413"/>
                    <a:pt x="4683" y="394"/>
                  </a:cubicBezTo>
                  <a:cubicBezTo>
                    <a:pt x="4237"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4"/>
            <p:cNvSpPr/>
            <p:nvPr/>
          </p:nvSpPr>
          <p:spPr>
            <a:xfrm rot="-5400000">
              <a:off x="313959" y="380170"/>
              <a:ext cx="57027" cy="344263"/>
            </a:xfrm>
            <a:custGeom>
              <a:avLst/>
              <a:gdLst/>
              <a:ahLst/>
              <a:cxnLst/>
              <a:rect l="l" t="t" r="r" b="b"/>
              <a:pathLst>
                <a:path w="1132" h="6834" extrusionOk="0">
                  <a:moveTo>
                    <a:pt x="566" y="1"/>
                  </a:moveTo>
                  <a:cubicBezTo>
                    <a:pt x="283" y="1"/>
                    <a:pt x="0" y="183"/>
                    <a:pt x="0" y="547"/>
                  </a:cubicBezTo>
                  <a:lnTo>
                    <a:pt x="0" y="6287"/>
                  </a:lnTo>
                  <a:cubicBezTo>
                    <a:pt x="0" y="6651"/>
                    <a:pt x="283"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4"/>
            <p:cNvSpPr/>
            <p:nvPr/>
          </p:nvSpPr>
          <p:spPr>
            <a:xfrm rot="-5400000">
              <a:off x="198164" y="634919"/>
              <a:ext cx="319242" cy="282503"/>
            </a:xfrm>
            <a:custGeom>
              <a:avLst/>
              <a:gdLst/>
              <a:ahLst/>
              <a:cxnLst/>
              <a:rect l="l" t="t" r="r" b="b"/>
              <a:pathLst>
                <a:path w="6337" h="5608" extrusionOk="0">
                  <a:moveTo>
                    <a:pt x="3293" y="1233"/>
                  </a:moveTo>
                  <a:cubicBezTo>
                    <a:pt x="3546" y="1233"/>
                    <a:pt x="3805" y="1298"/>
                    <a:pt x="4055" y="1455"/>
                  </a:cubicBezTo>
                  <a:cubicBezTo>
                    <a:pt x="4979" y="2023"/>
                    <a:pt x="4707" y="3723"/>
                    <a:pt x="3765" y="4227"/>
                  </a:cubicBezTo>
                  <a:cubicBezTo>
                    <a:pt x="3580" y="4326"/>
                    <a:pt x="3379" y="4371"/>
                    <a:pt x="3175" y="4371"/>
                  </a:cubicBezTo>
                  <a:cubicBezTo>
                    <a:pt x="2330" y="4371"/>
                    <a:pt x="1433" y="3606"/>
                    <a:pt x="1443" y="2752"/>
                  </a:cubicBezTo>
                  <a:lnTo>
                    <a:pt x="1443" y="2746"/>
                  </a:lnTo>
                  <a:cubicBezTo>
                    <a:pt x="1448" y="2192"/>
                    <a:pt x="2327" y="1233"/>
                    <a:pt x="3293" y="1233"/>
                  </a:cubicBezTo>
                  <a:close/>
                  <a:moveTo>
                    <a:pt x="3327" y="1"/>
                  </a:moveTo>
                  <a:cubicBezTo>
                    <a:pt x="1600" y="1"/>
                    <a:pt x="25" y="1719"/>
                    <a:pt x="15" y="2710"/>
                  </a:cubicBezTo>
                  <a:cubicBezTo>
                    <a:pt x="1" y="4238"/>
                    <a:pt x="1610" y="5608"/>
                    <a:pt x="3116" y="5608"/>
                  </a:cubicBezTo>
                  <a:cubicBezTo>
                    <a:pt x="3479" y="5608"/>
                    <a:pt x="3835" y="5528"/>
                    <a:pt x="4162" y="5352"/>
                  </a:cubicBezTo>
                  <a:cubicBezTo>
                    <a:pt x="5850" y="4446"/>
                    <a:pt x="6336" y="1413"/>
                    <a:pt x="4683" y="394"/>
                  </a:cubicBezTo>
                  <a:cubicBezTo>
                    <a:pt x="4237" y="117"/>
                    <a:pt x="3777" y="1"/>
                    <a:pt x="3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4"/>
            <p:cNvSpPr/>
            <p:nvPr/>
          </p:nvSpPr>
          <p:spPr>
            <a:xfrm rot="-5400000">
              <a:off x="314110" y="827757"/>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4"/>
            <p:cNvSpPr/>
            <p:nvPr/>
          </p:nvSpPr>
          <p:spPr>
            <a:xfrm rot="-5400000">
              <a:off x="198189" y="1082330"/>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09" y="5608"/>
                    <a:pt x="3115" y="5608"/>
                  </a:cubicBezTo>
                  <a:cubicBezTo>
                    <a:pt x="3478" y="5608"/>
                    <a:pt x="3835" y="5528"/>
                    <a:pt x="4161" y="5352"/>
                  </a:cubicBezTo>
                  <a:cubicBezTo>
                    <a:pt x="5850" y="4446"/>
                    <a:pt x="6335"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4"/>
            <p:cNvSpPr/>
            <p:nvPr/>
          </p:nvSpPr>
          <p:spPr>
            <a:xfrm rot="-5400000">
              <a:off x="313934" y="1275319"/>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4"/>
            <p:cNvSpPr/>
            <p:nvPr/>
          </p:nvSpPr>
          <p:spPr>
            <a:xfrm rot="-5400000">
              <a:off x="198189" y="1530068"/>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7" y="2192"/>
                    <a:pt x="2326" y="1233"/>
                    <a:pt x="3292" y="1233"/>
                  </a:cubicBezTo>
                  <a:close/>
                  <a:moveTo>
                    <a:pt x="3326" y="1"/>
                  </a:moveTo>
                  <a:cubicBezTo>
                    <a:pt x="1599" y="1"/>
                    <a:pt x="24" y="1719"/>
                    <a:pt x="15" y="2710"/>
                  </a:cubicBezTo>
                  <a:cubicBezTo>
                    <a:pt x="1" y="4238"/>
                    <a:pt x="1610" y="5608"/>
                    <a:pt x="3115" y="5608"/>
                  </a:cubicBezTo>
                  <a:cubicBezTo>
                    <a:pt x="3478" y="5608"/>
                    <a:pt x="3835" y="5528"/>
                    <a:pt x="4162"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4"/>
            <p:cNvSpPr/>
            <p:nvPr/>
          </p:nvSpPr>
          <p:spPr>
            <a:xfrm rot="-5400000">
              <a:off x="314085" y="1722906"/>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4"/>
            <p:cNvSpPr/>
            <p:nvPr/>
          </p:nvSpPr>
          <p:spPr>
            <a:xfrm rot="-5400000">
              <a:off x="198189" y="1977503"/>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59" y="4227"/>
                  </a:cubicBezTo>
                  <a:cubicBezTo>
                    <a:pt x="3574" y="4326"/>
                    <a:pt x="3373" y="4371"/>
                    <a:pt x="3169" y="4371"/>
                  </a:cubicBezTo>
                  <a:cubicBezTo>
                    <a:pt x="2326" y="4371"/>
                    <a:pt x="1433" y="3606"/>
                    <a:pt x="1443" y="2752"/>
                  </a:cubicBezTo>
                  <a:lnTo>
                    <a:pt x="1443" y="2746"/>
                  </a:lnTo>
                  <a:cubicBezTo>
                    <a:pt x="1448" y="2192"/>
                    <a:pt x="2326" y="1233"/>
                    <a:pt x="3292" y="1233"/>
                  </a:cubicBezTo>
                  <a:close/>
                  <a:moveTo>
                    <a:pt x="3330" y="1"/>
                  </a:moveTo>
                  <a:cubicBezTo>
                    <a:pt x="1599" y="1"/>
                    <a:pt x="25" y="1719"/>
                    <a:pt x="15" y="2710"/>
                  </a:cubicBezTo>
                  <a:cubicBezTo>
                    <a:pt x="1" y="4238"/>
                    <a:pt x="1610" y="5608"/>
                    <a:pt x="3116" y="5608"/>
                  </a:cubicBezTo>
                  <a:cubicBezTo>
                    <a:pt x="3479" y="5608"/>
                    <a:pt x="3835" y="5528"/>
                    <a:pt x="4162" y="5352"/>
                  </a:cubicBezTo>
                  <a:cubicBezTo>
                    <a:pt x="5850" y="4446"/>
                    <a:pt x="6336" y="1413"/>
                    <a:pt x="4689" y="394"/>
                  </a:cubicBezTo>
                  <a:cubicBezTo>
                    <a:pt x="4242" y="117"/>
                    <a:pt x="3781" y="1"/>
                    <a:pt x="33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4"/>
            <p:cNvSpPr/>
            <p:nvPr/>
          </p:nvSpPr>
          <p:spPr>
            <a:xfrm rot="-5400000">
              <a:off x="313959" y="2170467"/>
              <a:ext cx="57027" cy="344263"/>
            </a:xfrm>
            <a:custGeom>
              <a:avLst/>
              <a:gdLst/>
              <a:ahLst/>
              <a:cxnLst/>
              <a:rect l="l" t="t" r="r" b="b"/>
              <a:pathLst>
                <a:path w="1132" h="6834" extrusionOk="0">
                  <a:moveTo>
                    <a:pt x="566" y="1"/>
                  </a:moveTo>
                  <a:cubicBezTo>
                    <a:pt x="283" y="1"/>
                    <a:pt x="0" y="183"/>
                    <a:pt x="0" y="547"/>
                  </a:cubicBezTo>
                  <a:lnTo>
                    <a:pt x="0" y="6287"/>
                  </a:lnTo>
                  <a:cubicBezTo>
                    <a:pt x="3" y="6651"/>
                    <a:pt x="286" y="6834"/>
                    <a:pt x="568" y="6834"/>
                  </a:cubicBezTo>
                  <a:cubicBezTo>
                    <a:pt x="850"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4"/>
            <p:cNvSpPr/>
            <p:nvPr/>
          </p:nvSpPr>
          <p:spPr>
            <a:xfrm rot="-5400000">
              <a:off x="198189" y="2425191"/>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8" y="4227"/>
                  </a:cubicBezTo>
                  <a:cubicBezTo>
                    <a:pt x="3574" y="4326"/>
                    <a:pt x="3373" y="4371"/>
                    <a:pt x="3168" y="4371"/>
                  </a:cubicBezTo>
                  <a:cubicBezTo>
                    <a:pt x="2325" y="4371"/>
                    <a:pt x="1433" y="3606"/>
                    <a:pt x="1442" y="2752"/>
                  </a:cubicBezTo>
                  <a:lnTo>
                    <a:pt x="1442" y="2746"/>
                  </a:lnTo>
                  <a:cubicBezTo>
                    <a:pt x="1447" y="2192"/>
                    <a:pt x="2326" y="1233"/>
                    <a:pt x="3292" y="1233"/>
                  </a:cubicBezTo>
                  <a:close/>
                  <a:moveTo>
                    <a:pt x="3329" y="1"/>
                  </a:moveTo>
                  <a:cubicBezTo>
                    <a:pt x="1599" y="1"/>
                    <a:pt x="24" y="1719"/>
                    <a:pt x="14" y="2710"/>
                  </a:cubicBezTo>
                  <a:cubicBezTo>
                    <a:pt x="0" y="4238"/>
                    <a:pt x="1609" y="5608"/>
                    <a:pt x="3115" y="5608"/>
                  </a:cubicBezTo>
                  <a:cubicBezTo>
                    <a:pt x="3478" y="5608"/>
                    <a:pt x="3835" y="5528"/>
                    <a:pt x="4161" y="5352"/>
                  </a:cubicBezTo>
                  <a:cubicBezTo>
                    <a:pt x="5849" y="4446"/>
                    <a:pt x="6335" y="1413"/>
                    <a:pt x="4688" y="394"/>
                  </a:cubicBezTo>
                  <a:cubicBezTo>
                    <a:pt x="4241"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4"/>
            <p:cNvSpPr/>
            <p:nvPr/>
          </p:nvSpPr>
          <p:spPr>
            <a:xfrm rot="-5400000">
              <a:off x="314110" y="2618004"/>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5" y="6834"/>
                    <a:pt x="1126" y="6651"/>
                    <a:pt x="1126" y="6287"/>
                  </a:cubicBezTo>
                  <a:lnTo>
                    <a:pt x="1126" y="547"/>
                  </a:lnTo>
                  <a:cubicBezTo>
                    <a:pt x="1126" y="183"/>
                    <a:pt x="845"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4"/>
            <p:cNvSpPr/>
            <p:nvPr/>
          </p:nvSpPr>
          <p:spPr>
            <a:xfrm rot="-5400000">
              <a:off x="198189" y="2872576"/>
              <a:ext cx="319192" cy="282503"/>
            </a:xfrm>
            <a:custGeom>
              <a:avLst/>
              <a:gdLst/>
              <a:ahLst/>
              <a:cxnLst/>
              <a:rect l="l" t="t" r="r" b="b"/>
              <a:pathLst>
                <a:path w="6336" h="5608" extrusionOk="0">
                  <a:moveTo>
                    <a:pt x="3292" y="1233"/>
                  </a:moveTo>
                  <a:cubicBezTo>
                    <a:pt x="3545" y="1233"/>
                    <a:pt x="3804" y="1298"/>
                    <a:pt x="4055" y="1455"/>
                  </a:cubicBezTo>
                  <a:cubicBezTo>
                    <a:pt x="4979" y="2023"/>
                    <a:pt x="4706" y="3723"/>
                    <a:pt x="3759" y="4227"/>
                  </a:cubicBezTo>
                  <a:cubicBezTo>
                    <a:pt x="3574" y="4326"/>
                    <a:pt x="3373" y="4371"/>
                    <a:pt x="3169" y="4371"/>
                  </a:cubicBezTo>
                  <a:cubicBezTo>
                    <a:pt x="2326" y="4371"/>
                    <a:pt x="1433" y="3606"/>
                    <a:pt x="1442" y="2752"/>
                  </a:cubicBezTo>
                  <a:lnTo>
                    <a:pt x="1442" y="2746"/>
                  </a:lnTo>
                  <a:cubicBezTo>
                    <a:pt x="1447" y="2192"/>
                    <a:pt x="2326" y="1233"/>
                    <a:pt x="3292" y="1233"/>
                  </a:cubicBezTo>
                  <a:close/>
                  <a:moveTo>
                    <a:pt x="3326" y="1"/>
                  </a:moveTo>
                  <a:cubicBezTo>
                    <a:pt x="1599" y="1"/>
                    <a:pt x="24" y="1719"/>
                    <a:pt x="15" y="2710"/>
                  </a:cubicBezTo>
                  <a:cubicBezTo>
                    <a:pt x="0" y="4238"/>
                    <a:pt x="1610" y="5608"/>
                    <a:pt x="3115" y="5608"/>
                  </a:cubicBezTo>
                  <a:cubicBezTo>
                    <a:pt x="3478" y="5608"/>
                    <a:pt x="3835" y="5528"/>
                    <a:pt x="4161" y="5352"/>
                  </a:cubicBezTo>
                  <a:cubicBezTo>
                    <a:pt x="5850" y="4446"/>
                    <a:pt x="6336" y="1413"/>
                    <a:pt x="4683"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4"/>
            <p:cNvSpPr/>
            <p:nvPr/>
          </p:nvSpPr>
          <p:spPr>
            <a:xfrm rot="-5400000">
              <a:off x="314085" y="3065414"/>
              <a:ext cx="56775" cy="344263"/>
            </a:xfrm>
            <a:custGeom>
              <a:avLst/>
              <a:gdLst/>
              <a:ahLst/>
              <a:cxnLst/>
              <a:rect l="l" t="t" r="r" b="b"/>
              <a:pathLst>
                <a:path w="1127" h="6834" extrusionOk="0">
                  <a:moveTo>
                    <a:pt x="564" y="1"/>
                  </a:moveTo>
                  <a:cubicBezTo>
                    <a:pt x="282" y="1"/>
                    <a:pt x="1" y="183"/>
                    <a:pt x="1" y="547"/>
                  </a:cubicBezTo>
                  <a:lnTo>
                    <a:pt x="1" y="6287"/>
                  </a:lnTo>
                  <a:cubicBezTo>
                    <a:pt x="1" y="6651"/>
                    <a:pt x="282" y="6834"/>
                    <a:pt x="564" y="6834"/>
                  </a:cubicBezTo>
                  <a:cubicBezTo>
                    <a:pt x="845" y="6834"/>
                    <a:pt x="1126" y="6651"/>
                    <a:pt x="1126" y="6287"/>
                  </a:cubicBezTo>
                  <a:lnTo>
                    <a:pt x="1126" y="547"/>
                  </a:lnTo>
                  <a:cubicBezTo>
                    <a:pt x="1126" y="183"/>
                    <a:pt x="845" y="1"/>
                    <a:pt x="5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4"/>
            <p:cNvSpPr/>
            <p:nvPr/>
          </p:nvSpPr>
          <p:spPr>
            <a:xfrm rot="-5400000">
              <a:off x="198189" y="3320012"/>
              <a:ext cx="319192" cy="282503"/>
            </a:xfrm>
            <a:custGeom>
              <a:avLst/>
              <a:gdLst/>
              <a:ahLst/>
              <a:cxnLst/>
              <a:rect l="l" t="t" r="r" b="b"/>
              <a:pathLst>
                <a:path w="6336" h="5608" extrusionOk="0">
                  <a:moveTo>
                    <a:pt x="3292" y="1233"/>
                  </a:moveTo>
                  <a:cubicBezTo>
                    <a:pt x="3545" y="1233"/>
                    <a:pt x="3804" y="1298"/>
                    <a:pt x="4055" y="1455"/>
                  </a:cubicBezTo>
                  <a:cubicBezTo>
                    <a:pt x="4979" y="2023"/>
                    <a:pt x="4707" y="3723"/>
                    <a:pt x="3765" y="4227"/>
                  </a:cubicBezTo>
                  <a:cubicBezTo>
                    <a:pt x="3581" y="4326"/>
                    <a:pt x="3381" y="4371"/>
                    <a:pt x="3177" y="4371"/>
                  </a:cubicBezTo>
                  <a:cubicBezTo>
                    <a:pt x="2334" y="4371"/>
                    <a:pt x="1433" y="3606"/>
                    <a:pt x="1443" y="2752"/>
                  </a:cubicBezTo>
                  <a:lnTo>
                    <a:pt x="1443" y="2746"/>
                  </a:lnTo>
                  <a:cubicBezTo>
                    <a:pt x="1447" y="2192"/>
                    <a:pt x="2326" y="1233"/>
                    <a:pt x="3292" y="1233"/>
                  </a:cubicBezTo>
                  <a:close/>
                  <a:moveTo>
                    <a:pt x="3329" y="1"/>
                  </a:moveTo>
                  <a:cubicBezTo>
                    <a:pt x="1599" y="1"/>
                    <a:pt x="24" y="1719"/>
                    <a:pt x="15" y="2710"/>
                  </a:cubicBezTo>
                  <a:cubicBezTo>
                    <a:pt x="1" y="4238"/>
                    <a:pt x="1610" y="5608"/>
                    <a:pt x="3116" y="5608"/>
                  </a:cubicBezTo>
                  <a:cubicBezTo>
                    <a:pt x="3478" y="5608"/>
                    <a:pt x="3835" y="5528"/>
                    <a:pt x="4162" y="5352"/>
                  </a:cubicBezTo>
                  <a:cubicBezTo>
                    <a:pt x="5850" y="4446"/>
                    <a:pt x="6336" y="1413"/>
                    <a:pt x="4689" y="394"/>
                  </a:cubicBezTo>
                  <a:cubicBezTo>
                    <a:pt x="4242" y="117"/>
                    <a:pt x="3780" y="1"/>
                    <a:pt x="33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4"/>
            <p:cNvSpPr/>
            <p:nvPr/>
          </p:nvSpPr>
          <p:spPr>
            <a:xfrm rot="-5400000">
              <a:off x="314110" y="3512825"/>
              <a:ext cx="56725" cy="344263"/>
            </a:xfrm>
            <a:custGeom>
              <a:avLst/>
              <a:gdLst/>
              <a:ahLst/>
              <a:cxnLst/>
              <a:rect l="l" t="t" r="r" b="b"/>
              <a:pathLst>
                <a:path w="1126" h="6834" extrusionOk="0">
                  <a:moveTo>
                    <a:pt x="563" y="1"/>
                  </a:moveTo>
                  <a:cubicBezTo>
                    <a:pt x="281" y="1"/>
                    <a:pt x="0" y="183"/>
                    <a:pt x="0" y="547"/>
                  </a:cubicBezTo>
                  <a:lnTo>
                    <a:pt x="0" y="6287"/>
                  </a:lnTo>
                  <a:cubicBezTo>
                    <a:pt x="0" y="6651"/>
                    <a:pt x="281"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4"/>
            <p:cNvSpPr/>
            <p:nvPr/>
          </p:nvSpPr>
          <p:spPr>
            <a:xfrm rot="-5400000">
              <a:off x="198189" y="3767397"/>
              <a:ext cx="319192" cy="282503"/>
            </a:xfrm>
            <a:custGeom>
              <a:avLst/>
              <a:gdLst/>
              <a:ahLst/>
              <a:cxnLst/>
              <a:rect l="l" t="t" r="r" b="b"/>
              <a:pathLst>
                <a:path w="6336" h="5608" extrusionOk="0">
                  <a:moveTo>
                    <a:pt x="3292" y="1233"/>
                  </a:moveTo>
                  <a:cubicBezTo>
                    <a:pt x="3545" y="1233"/>
                    <a:pt x="3804" y="1298"/>
                    <a:pt x="4054" y="1455"/>
                  </a:cubicBezTo>
                  <a:cubicBezTo>
                    <a:pt x="4979" y="2023"/>
                    <a:pt x="4706" y="3723"/>
                    <a:pt x="3764" y="4227"/>
                  </a:cubicBezTo>
                  <a:cubicBezTo>
                    <a:pt x="3579" y="4326"/>
                    <a:pt x="3378" y="4371"/>
                    <a:pt x="3174" y="4371"/>
                  </a:cubicBezTo>
                  <a:cubicBezTo>
                    <a:pt x="2329" y="4371"/>
                    <a:pt x="1432" y="3606"/>
                    <a:pt x="1442" y="2752"/>
                  </a:cubicBezTo>
                  <a:lnTo>
                    <a:pt x="1442" y="2746"/>
                  </a:lnTo>
                  <a:cubicBezTo>
                    <a:pt x="1447" y="2192"/>
                    <a:pt x="2326" y="1233"/>
                    <a:pt x="3292" y="1233"/>
                  </a:cubicBezTo>
                  <a:close/>
                  <a:moveTo>
                    <a:pt x="3326" y="1"/>
                  </a:moveTo>
                  <a:cubicBezTo>
                    <a:pt x="1599" y="1"/>
                    <a:pt x="24" y="1719"/>
                    <a:pt x="14" y="2710"/>
                  </a:cubicBezTo>
                  <a:cubicBezTo>
                    <a:pt x="0" y="4238"/>
                    <a:pt x="1609" y="5608"/>
                    <a:pt x="3115" y="5608"/>
                  </a:cubicBezTo>
                  <a:cubicBezTo>
                    <a:pt x="3478" y="5608"/>
                    <a:pt x="3834" y="5528"/>
                    <a:pt x="4161" y="5352"/>
                  </a:cubicBezTo>
                  <a:cubicBezTo>
                    <a:pt x="5849" y="4446"/>
                    <a:pt x="6335" y="1413"/>
                    <a:pt x="4682" y="394"/>
                  </a:cubicBezTo>
                  <a:cubicBezTo>
                    <a:pt x="4237" y="117"/>
                    <a:pt x="3776"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4"/>
            <p:cNvSpPr/>
            <p:nvPr/>
          </p:nvSpPr>
          <p:spPr>
            <a:xfrm rot="-5400000">
              <a:off x="314110" y="3960210"/>
              <a:ext cx="56725" cy="344263"/>
            </a:xfrm>
            <a:custGeom>
              <a:avLst/>
              <a:gdLst/>
              <a:ahLst/>
              <a:cxnLst/>
              <a:rect l="l" t="t" r="r" b="b"/>
              <a:pathLst>
                <a:path w="1126" h="6834" extrusionOk="0">
                  <a:moveTo>
                    <a:pt x="563" y="1"/>
                  </a:moveTo>
                  <a:cubicBezTo>
                    <a:pt x="282" y="1"/>
                    <a:pt x="0" y="183"/>
                    <a:pt x="0" y="547"/>
                  </a:cubicBezTo>
                  <a:lnTo>
                    <a:pt x="0" y="6287"/>
                  </a:lnTo>
                  <a:cubicBezTo>
                    <a:pt x="0" y="6651"/>
                    <a:pt x="282" y="6834"/>
                    <a:pt x="563" y="6834"/>
                  </a:cubicBezTo>
                  <a:cubicBezTo>
                    <a:pt x="844" y="6834"/>
                    <a:pt x="1126" y="6651"/>
                    <a:pt x="1126" y="6287"/>
                  </a:cubicBezTo>
                  <a:lnTo>
                    <a:pt x="1126" y="547"/>
                  </a:lnTo>
                  <a:cubicBezTo>
                    <a:pt x="1126" y="183"/>
                    <a:pt x="844" y="1"/>
                    <a:pt x="5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4"/>
            <p:cNvSpPr/>
            <p:nvPr/>
          </p:nvSpPr>
          <p:spPr>
            <a:xfrm rot="-5400000">
              <a:off x="198164" y="4214808"/>
              <a:ext cx="319242" cy="282503"/>
            </a:xfrm>
            <a:custGeom>
              <a:avLst/>
              <a:gdLst/>
              <a:ahLst/>
              <a:cxnLst/>
              <a:rect l="l" t="t" r="r" b="b"/>
              <a:pathLst>
                <a:path w="6337" h="5608" extrusionOk="0">
                  <a:moveTo>
                    <a:pt x="3298" y="1233"/>
                  </a:moveTo>
                  <a:cubicBezTo>
                    <a:pt x="3549" y="1233"/>
                    <a:pt x="3807" y="1299"/>
                    <a:pt x="4056" y="1455"/>
                  </a:cubicBezTo>
                  <a:cubicBezTo>
                    <a:pt x="4980" y="2023"/>
                    <a:pt x="4707" y="3723"/>
                    <a:pt x="3760" y="4233"/>
                  </a:cubicBezTo>
                  <a:cubicBezTo>
                    <a:pt x="3576" y="4330"/>
                    <a:pt x="3377" y="4374"/>
                    <a:pt x="3175" y="4374"/>
                  </a:cubicBezTo>
                  <a:cubicBezTo>
                    <a:pt x="2330" y="4374"/>
                    <a:pt x="1434" y="3607"/>
                    <a:pt x="1443" y="2752"/>
                  </a:cubicBezTo>
                  <a:cubicBezTo>
                    <a:pt x="1448" y="2197"/>
                    <a:pt x="2332" y="1233"/>
                    <a:pt x="3298" y="1233"/>
                  </a:cubicBezTo>
                  <a:close/>
                  <a:moveTo>
                    <a:pt x="3326" y="1"/>
                  </a:moveTo>
                  <a:cubicBezTo>
                    <a:pt x="1598" y="1"/>
                    <a:pt x="19" y="1719"/>
                    <a:pt x="10" y="2710"/>
                  </a:cubicBezTo>
                  <a:cubicBezTo>
                    <a:pt x="0" y="4238"/>
                    <a:pt x="1610" y="5608"/>
                    <a:pt x="3116" y="5608"/>
                  </a:cubicBezTo>
                  <a:cubicBezTo>
                    <a:pt x="3479" y="5608"/>
                    <a:pt x="3836" y="5528"/>
                    <a:pt x="4162" y="5352"/>
                  </a:cubicBezTo>
                  <a:cubicBezTo>
                    <a:pt x="5851" y="4446"/>
                    <a:pt x="6336" y="1413"/>
                    <a:pt x="4684" y="394"/>
                  </a:cubicBezTo>
                  <a:cubicBezTo>
                    <a:pt x="4238" y="117"/>
                    <a:pt x="3777" y="1"/>
                    <a:pt x="33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4"/>
            <p:cNvSpPr/>
            <p:nvPr/>
          </p:nvSpPr>
          <p:spPr>
            <a:xfrm rot="-5400000">
              <a:off x="313934" y="4407822"/>
              <a:ext cx="57078" cy="344263"/>
            </a:xfrm>
            <a:custGeom>
              <a:avLst/>
              <a:gdLst/>
              <a:ahLst/>
              <a:cxnLst/>
              <a:rect l="l" t="t" r="r" b="b"/>
              <a:pathLst>
                <a:path w="1133" h="6834" extrusionOk="0">
                  <a:moveTo>
                    <a:pt x="566" y="1"/>
                  </a:moveTo>
                  <a:cubicBezTo>
                    <a:pt x="284" y="1"/>
                    <a:pt x="1" y="183"/>
                    <a:pt x="1" y="547"/>
                  </a:cubicBezTo>
                  <a:lnTo>
                    <a:pt x="1" y="6287"/>
                  </a:lnTo>
                  <a:cubicBezTo>
                    <a:pt x="1" y="6651"/>
                    <a:pt x="284" y="6834"/>
                    <a:pt x="566" y="6834"/>
                  </a:cubicBezTo>
                  <a:cubicBezTo>
                    <a:pt x="849" y="6834"/>
                    <a:pt x="1132" y="6651"/>
                    <a:pt x="1132" y="6287"/>
                  </a:cubicBezTo>
                  <a:lnTo>
                    <a:pt x="1132" y="547"/>
                  </a:lnTo>
                  <a:cubicBezTo>
                    <a:pt x="1132" y="183"/>
                    <a:pt x="849" y="1"/>
                    <a:pt x="5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gradFill>
          <a:gsLst>
            <a:gs pos="0">
              <a:srgbClr val="FFD192"/>
            </a:gs>
            <a:gs pos="100000">
              <a:schemeClr val="lt2"/>
            </a:gs>
          </a:gsLst>
          <a:path path="circle">
            <a:fillToRect l="50000" t="50000" r="50000" b="50000"/>
          </a:path>
          <a:tileRect/>
        </a:gradFill>
        <a:effectLst/>
      </p:bgPr>
    </p:bg>
    <p:spTree>
      <p:nvGrpSpPr>
        <p:cNvPr id="1" name="Shape 414"/>
        <p:cNvGrpSpPr/>
        <p:nvPr/>
      </p:nvGrpSpPr>
      <p:grpSpPr>
        <a:xfrm>
          <a:off x="0" y="0"/>
          <a:ext cx="0" cy="0"/>
          <a:chOff x="0" y="0"/>
          <a:chExt cx="0" cy="0"/>
        </a:xfrm>
      </p:grpSpPr>
      <p:grpSp>
        <p:nvGrpSpPr>
          <p:cNvPr id="415" name="Google Shape;415;p15"/>
          <p:cNvGrpSpPr/>
          <p:nvPr/>
        </p:nvGrpSpPr>
        <p:grpSpPr>
          <a:xfrm>
            <a:off x="152400" y="279229"/>
            <a:ext cx="332339" cy="4585048"/>
            <a:chOff x="63800" y="23453"/>
            <a:chExt cx="332339" cy="4585048"/>
          </a:xfrm>
        </p:grpSpPr>
        <p:sp>
          <p:nvSpPr>
            <p:cNvPr id="416" name="Google Shape;416;p15"/>
            <p:cNvSpPr/>
            <p:nvPr/>
          </p:nvSpPr>
          <p:spPr>
            <a:xfrm rot="5400000" flipH="1">
              <a:off x="-58773" y="4153590"/>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5"/>
            <p:cNvSpPr/>
            <p:nvPr/>
          </p:nvSpPr>
          <p:spPr>
            <a:xfrm rot="5400000" flipH="1">
              <a:off x="60494" y="4353675"/>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5"/>
            <p:cNvSpPr/>
            <p:nvPr/>
          </p:nvSpPr>
          <p:spPr>
            <a:xfrm rot="5400000" flipH="1">
              <a:off x="142350" y="4308046"/>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5"/>
            <p:cNvSpPr/>
            <p:nvPr/>
          </p:nvSpPr>
          <p:spPr>
            <a:xfrm rot="5400000" flipH="1">
              <a:off x="60494" y="4259360"/>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5"/>
            <p:cNvSpPr/>
            <p:nvPr/>
          </p:nvSpPr>
          <p:spPr>
            <a:xfrm rot="5400000" flipH="1">
              <a:off x="-59177" y="3653977"/>
              <a:ext cx="578292" cy="332338"/>
            </a:xfrm>
            <a:custGeom>
              <a:avLst/>
              <a:gdLst/>
              <a:ahLst/>
              <a:cxnLst/>
              <a:rect l="l" t="t" r="r" b="b"/>
              <a:pathLst>
                <a:path w="10025" h="5761" extrusionOk="0">
                  <a:moveTo>
                    <a:pt x="4672" y="1"/>
                  </a:moveTo>
                  <a:cubicBezTo>
                    <a:pt x="3991" y="475"/>
                    <a:pt x="1539" y="3010"/>
                    <a:pt x="182" y="5006"/>
                  </a:cubicBezTo>
                  <a:cubicBezTo>
                    <a:pt x="0" y="5277"/>
                    <a:pt x="261" y="5725"/>
                    <a:pt x="620" y="5725"/>
                  </a:cubicBezTo>
                  <a:cubicBezTo>
                    <a:pt x="740" y="5725"/>
                    <a:pt x="871" y="5675"/>
                    <a:pt x="1000" y="5551"/>
                  </a:cubicBezTo>
                  <a:cubicBezTo>
                    <a:pt x="2001" y="4592"/>
                    <a:pt x="4050" y="2033"/>
                    <a:pt x="4661" y="1351"/>
                  </a:cubicBezTo>
                  <a:cubicBezTo>
                    <a:pt x="6171" y="2815"/>
                    <a:pt x="7178" y="3762"/>
                    <a:pt x="8618" y="5433"/>
                  </a:cubicBezTo>
                  <a:cubicBezTo>
                    <a:pt x="8816" y="5660"/>
                    <a:pt x="9076" y="5760"/>
                    <a:pt x="9302" y="5760"/>
                  </a:cubicBezTo>
                  <a:cubicBezTo>
                    <a:pt x="9720" y="5760"/>
                    <a:pt x="10024" y="5419"/>
                    <a:pt x="9613" y="4900"/>
                  </a:cubicBezTo>
                  <a:cubicBezTo>
                    <a:pt x="8576" y="3608"/>
                    <a:pt x="4975"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5"/>
            <p:cNvSpPr/>
            <p:nvPr/>
          </p:nvSpPr>
          <p:spPr>
            <a:xfrm rot="5400000" flipH="1">
              <a:off x="60465" y="3854437"/>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5"/>
            <p:cNvSpPr/>
            <p:nvPr/>
          </p:nvSpPr>
          <p:spPr>
            <a:xfrm rot="5400000" flipH="1">
              <a:off x="142494" y="3808981"/>
              <a:ext cx="82086" cy="63629"/>
            </a:xfrm>
            <a:custGeom>
              <a:avLst/>
              <a:gdLst/>
              <a:ahLst/>
              <a:cxnLst/>
              <a:rect l="l" t="t" r="r" b="b"/>
              <a:pathLst>
                <a:path w="1423" h="1103" extrusionOk="0">
                  <a:moveTo>
                    <a:pt x="712" y="1"/>
                  </a:moveTo>
                  <a:cubicBezTo>
                    <a:pt x="1" y="1"/>
                    <a:pt x="1" y="1102"/>
                    <a:pt x="712" y="1102"/>
                  </a:cubicBezTo>
                  <a:cubicBezTo>
                    <a:pt x="1423" y="1102"/>
                    <a:pt x="1423" y="1"/>
                    <a:pt x="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5"/>
            <p:cNvSpPr/>
            <p:nvPr/>
          </p:nvSpPr>
          <p:spPr>
            <a:xfrm rot="5400000" flipH="1">
              <a:off x="60465" y="3760122"/>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5"/>
            <p:cNvSpPr/>
            <p:nvPr/>
          </p:nvSpPr>
          <p:spPr>
            <a:xfrm rot="5400000" flipH="1">
              <a:off x="-58715" y="3155114"/>
              <a:ext cx="577369" cy="332338"/>
            </a:xfrm>
            <a:custGeom>
              <a:avLst/>
              <a:gdLst/>
              <a:ahLst/>
              <a:cxnLst/>
              <a:rect l="l" t="t" r="r" b="b"/>
              <a:pathLst>
                <a:path w="10009" h="5761" extrusionOk="0">
                  <a:moveTo>
                    <a:pt x="4671" y="1"/>
                  </a:moveTo>
                  <a:cubicBezTo>
                    <a:pt x="3990" y="475"/>
                    <a:pt x="1538" y="3010"/>
                    <a:pt x="187" y="5006"/>
                  </a:cubicBezTo>
                  <a:cubicBezTo>
                    <a:pt x="0" y="5277"/>
                    <a:pt x="260" y="5725"/>
                    <a:pt x="619" y="5725"/>
                  </a:cubicBezTo>
                  <a:cubicBezTo>
                    <a:pt x="738" y="5725"/>
                    <a:pt x="869" y="5675"/>
                    <a:pt x="998" y="5551"/>
                  </a:cubicBezTo>
                  <a:cubicBezTo>
                    <a:pt x="2006" y="4592"/>
                    <a:pt x="4049" y="2033"/>
                    <a:pt x="4659" y="1351"/>
                  </a:cubicBezTo>
                  <a:cubicBezTo>
                    <a:pt x="6170" y="2815"/>
                    <a:pt x="7177" y="3762"/>
                    <a:pt x="8623" y="5433"/>
                  </a:cubicBezTo>
                  <a:cubicBezTo>
                    <a:pt x="8818" y="5660"/>
                    <a:pt x="9078" y="5760"/>
                    <a:pt x="9304" y="5760"/>
                  </a:cubicBezTo>
                  <a:cubicBezTo>
                    <a:pt x="9709" y="5760"/>
                    <a:pt x="10009" y="5438"/>
                    <a:pt x="9646" y="4945"/>
                  </a:cubicBezTo>
                  <a:lnTo>
                    <a:pt x="9646" y="4945"/>
                  </a:lnTo>
                  <a:cubicBezTo>
                    <a:pt x="9648" y="4946"/>
                    <a:pt x="9649" y="4947"/>
                    <a:pt x="9649" y="4947"/>
                  </a:cubicBezTo>
                  <a:cubicBezTo>
                    <a:pt x="9649" y="4947"/>
                    <a:pt x="9643" y="4939"/>
                    <a:pt x="9628" y="4920"/>
                  </a:cubicBezTo>
                  <a:lnTo>
                    <a:pt x="9628" y="4920"/>
                  </a:lnTo>
                  <a:cubicBezTo>
                    <a:pt x="9623" y="4914"/>
                    <a:pt x="9617" y="4907"/>
                    <a:pt x="9612" y="4900"/>
                  </a:cubicBezTo>
                  <a:cubicBezTo>
                    <a:pt x="9611" y="4899"/>
                    <a:pt x="9610" y="4898"/>
                    <a:pt x="9610" y="4897"/>
                  </a:cubicBezTo>
                  <a:lnTo>
                    <a:pt x="9610" y="4897"/>
                  </a:lnTo>
                  <a:cubicBezTo>
                    <a:pt x="9254" y="4454"/>
                    <a:pt x="9133" y="4304"/>
                    <a:pt x="9133" y="4304"/>
                  </a:cubicBezTo>
                  <a:lnTo>
                    <a:pt x="9133" y="4304"/>
                  </a:lnTo>
                  <a:cubicBezTo>
                    <a:pt x="9132" y="4304"/>
                    <a:pt x="9341" y="4566"/>
                    <a:pt x="9493" y="4755"/>
                  </a:cubicBezTo>
                  <a:lnTo>
                    <a:pt x="9493" y="4755"/>
                  </a:lnTo>
                  <a:cubicBezTo>
                    <a:pt x="8326" y="3361"/>
                    <a:pt x="4963" y="29"/>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5"/>
            <p:cNvSpPr/>
            <p:nvPr/>
          </p:nvSpPr>
          <p:spPr>
            <a:xfrm rot="5400000" flipH="1">
              <a:off x="60465" y="3355170"/>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5"/>
            <p:cNvSpPr/>
            <p:nvPr/>
          </p:nvSpPr>
          <p:spPr>
            <a:xfrm rot="5400000" flipH="1">
              <a:off x="142321" y="3309541"/>
              <a:ext cx="82432" cy="63629"/>
            </a:xfrm>
            <a:custGeom>
              <a:avLst/>
              <a:gdLst/>
              <a:ahLst/>
              <a:cxnLst/>
              <a:rect l="l" t="t" r="r" b="b"/>
              <a:pathLst>
                <a:path w="1429" h="1103" extrusionOk="0">
                  <a:moveTo>
                    <a:pt x="717" y="1"/>
                  </a:moveTo>
                  <a:cubicBezTo>
                    <a:pt x="1" y="1"/>
                    <a:pt x="1" y="1102"/>
                    <a:pt x="717" y="1102"/>
                  </a:cubicBezTo>
                  <a:cubicBezTo>
                    <a:pt x="1428" y="1102"/>
                    <a:pt x="1422"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5"/>
            <p:cNvSpPr/>
            <p:nvPr/>
          </p:nvSpPr>
          <p:spPr>
            <a:xfrm rot="5400000" flipH="1">
              <a:off x="60292" y="3261028"/>
              <a:ext cx="82432" cy="63629"/>
            </a:xfrm>
            <a:custGeom>
              <a:avLst/>
              <a:gdLst/>
              <a:ahLst/>
              <a:cxnLst/>
              <a:rect l="l" t="t" r="r" b="b"/>
              <a:pathLst>
                <a:path w="1429" h="1103" extrusionOk="0">
                  <a:moveTo>
                    <a:pt x="718" y="0"/>
                  </a:moveTo>
                  <a:cubicBezTo>
                    <a:pt x="1" y="0"/>
                    <a:pt x="1" y="1102"/>
                    <a:pt x="718" y="1102"/>
                  </a:cubicBezTo>
                  <a:cubicBezTo>
                    <a:pt x="1428" y="1102"/>
                    <a:pt x="1428" y="0"/>
                    <a:pt x="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5"/>
            <p:cNvSpPr/>
            <p:nvPr/>
          </p:nvSpPr>
          <p:spPr>
            <a:xfrm rot="5400000" flipH="1">
              <a:off x="-59177" y="2655501"/>
              <a:ext cx="578292" cy="332338"/>
            </a:xfrm>
            <a:custGeom>
              <a:avLst/>
              <a:gdLst/>
              <a:ahLst/>
              <a:cxnLst/>
              <a:rect l="l" t="t" r="r" b="b"/>
              <a:pathLst>
                <a:path w="10025" h="5761" extrusionOk="0">
                  <a:moveTo>
                    <a:pt x="4673"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3" y="5760"/>
                  </a:cubicBezTo>
                  <a:cubicBezTo>
                    <a:pt x="9721" y="5760"/>
                    <a:pt x="10025" y="5419"/>
                    <a:pt x="9614" y="4900"/>
                  </a:cubicBezTo>
                  <a:cubicBezTo>
                    <a:pt x="8577" y="3608"/>
                    <a:pt x="4975" y="30"/>
                    <a:pt x="4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5"/>
            <p:cNvSpPr/>
            <p:nvPr/>
          </p:nvSpPr>
          <p:spPr>
            <a:xfrm rot="5400000" flipH="1">
              <a:off x="60292" y="2856076"/>
              <a:ext cx="82432" cy="63629"/>
            </a:xfrm>
            <a:custGeom>
              <a:avLst/>
              <a:gdLst/>
              <a:ahLst/>
              <a:cxnLst/>
              <a:rect l="l" t="t" r="r" b="b"/>
              <a:pathLst>
                <a:path w="1429" h="1103" extrusionOk="0">
                  <a:moveTo>
                    <a:pt x="717" y="0"/>
                  </a:moveTo>
                  <a:cubicBezTo>
                    <a:pt x="1" y="0"/>
                    <a:pt x="1" y="1102"/>
                    <a:pt x="717" y="1102"/>
                  </a:cubicBezTo>
                  <a:cubicBezTo>
                    <a:pt x="1428" y="1102"/>
                    <a:pt x="1428" y="0"/>
                    <a:pt x="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5"/>
            <p:cNvSpPr/>
            <p:nvPr/>
          </p:nvSpPr>
          <p:spPr>
            <a:xfrm rot="5400000" flipH="1">
              <a:off x="142494" y="2810447"/>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5"/>
            <p:cNvSpPr/>
            <p:nvPr/>
          </p:nvSpPr>
          <p:spPr>
            <a:xfrm rot="5400000" flipH="1">
              <a:off x="60292" y="2761761"/>
              <a:ext cx="82432" cy="63629"/>
            </a:xfrm>
            <a:custGeom>
              <a:avLst/>
              <a:gdLst/>
              <a:ahLst/>
              <a:cxnLst/>
              <a:rect l="l" t="t" r="r" b="b"/>
              <a:pathLst>
                <a:path w="1429" h="1103" extrusionOk="0">
                  <a:moveTo>
                    <a:pt x="711" y="0"/>
                  </a:moveTo>
                  <a:cubicBezTo>
                    <a:pt x="1" y="0"/>
                    <a:pt x="1" y="1102"/>
                    <a:pt x="711" y="1102"/>
                  </a:cubicBezTo>
                  <a:cubicBezTo>
                    <a:pt x="1428"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5"/>
            <p:cNvSpPr/>
            <p:nvPr/>
          </p:nvSpPr>
          <p:spPr>
            <a:xfrm rot="5400000" flipH="1">
              <a:off x="-59177" y="2156234"/>
              <a:ext cx="578292" cy="332338"/>
            </a:xfrm>
            <a:custGeom>
              <a:avLst/>
              <a:gdLst/>
              <a:ahLst/>
              <a:cxnLst/>
              <a:rect l="l" t="t" r="r" b="b"/>
              <a:pathLst>
                <a:path w="10025" h="5761" extrusionOk="0">
                  <a:moveTo>
                    <a:pt x="4667"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2" y="5760"/>
                  </a:cubicBezTo>
                  <a:cubicBezTo>
                    <a:pt x="9720" y="5760"/>
                    <a:pt x="10024" y="5419"/>
                    <a:pt x="9613" y="4900"/>
                  </a:cubicBezTo>
                  <a:cubicBezTo>
                    <a:pt x="9256" y="4455"/>
                    <a:pt x="9135" y="4304"/>
                    <a:pt x="9134" y="4304"/>
                  </a:cubicBezTo>
                  <a:lnTo>
                    <a:pt x="9134" y="4304"/>
                  </a:lnTo>
                  <a:cubicBezTo>
                    <a:pt x="9132" y="4304"/>
                    <a:pt x="9646" y="4947"/>
                    <a:pt x="9646" y="4947"/>
                  </a:cubicBezTo>
                  <a:cubicBezTo>
                    <a:pt x="9646" y="4947"/>
                    <a:pt x="9634" y="4933"/>
                    <a:pt x="9607" y="4900"/>
                  </a:cubicBezTo>
                  <a:cubicBezTo>
                    <a:pt x="8571" y="3608"/>
                    <a:pt x="4975" y="30"/>
                    <a:pt x="4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5"/>
            <p:cNvSpPr/>
            <p:nvPr/>
          </p:nvSpPr>
          <p:spPr>
            <a:xfrm rot="5400000" flipH="1">
              <a:off x="60465" y="2356982"/>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5"/>
            <p:cNvSpPr/>
            <p:nvPr/>
          </p:nvSpPr>
          <p:spPr>
            <a:xfrm rot="5400000" flipH="1">
              <a:off x="142523" y="2311209"/>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5"/>
            <p:cNvSpPr/>
            <p:nvPr/>
          </p:nvSpPr>
          <p:spPr>
            <a:xfrm rot="5400000" flipH="1">
              <a:off x="60465" y="2262667"/>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5"/>
            <p:cNvSpPr/>
            <p:nvPr/>
          </p:nvSpPr>
          <p:spPr>
            <a:xfrm rot="5400000" flipH="1">
              <a:off x="-59234" y="1650201"/>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1" y="5725"/>
                    <a:pt x="871" y="5675"/>
                    <a:pt x="998" y="5551"/>
                  </a:cubicBezTo>
                  <a:cubicBezTo>
                    <a:pt x="2005" y="4592"/>
                    <a:pt x="4049" y="2033"/>
                    <a:pt x="4659" y="1351"/>
                  </a:cubicBezTo>
                  <a:cubicBezTo>
                    <a:pt x="6170" y="2815"/>
                    <a:pt x="7177" y="3762"/>
                    <a:pt x="8622" y="5433"/>
                  </a:cubicBezTo>
                  <a:cubicBezTo>
                    <a:pt x="8820" y="5660"/>
                    <a:pt x="9080" y="5760"/>
                    <a:pt x="9306" y="5760"/>
                  </a:cubicBezTo>
                  <a:cubicBezTo>
                    <a:pt x="9724" y="5760"/>
                    <a:pt x="10027" y="5419"/>
                    <a:pt x="9612"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5"/>
            <p:cNvSpPr/>
            <p:nvPr/>
          </p:nvSpPr>
          <p:spPr>
            <a:xfrm rot="5400000" flipH="1">
              <a:off x="60465" y="1850777"/>
              <a:ext cx="82086" cy="63629"/>
            </a:xfrm>
            <a:custGeom>
              <a:avLst/>
              <a:gdLst/>
              <a:ahLst/>
              <a:cxnLst/>
              <a:rect l="l" t="t" r="r" b="b"/>
              <a:pathLst>
                <a:path w="1423" h="1103" extrusionOk="0">
                  <a:moveTo>
                    <a:pt x="712" y="0"/>
                  </a:moveTo>
                  <a:cubicBezTo>
                    <a:pt x="1" y="0"/>
                    <a:pt x="1" y="1102"/>
                    <a:pt x="712" y="1102"/>
                  </a:cubicBezTo>
                  <a:cubicBezTo>
                    <a:pt x="1422" y="1102"/>
                    <a:pt x="1422"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5"/>
            <p:cNvSpPr/>
            <p:nvPr/>
          </p:nvSpPr>
          <p:spPr>
            <a:xfrm rot="5400000" flipH="1">
              <a:off x="142494" y="1804975"/>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5"/>
            <p:cNvSpPr/>
            <p:nvPr/>
          </p:nvSpPr>
          <p:spPr>
            <a:xfrm rot="5400000" flipH="1">
              <a:off x="60465" y="1756461"/>
              <a:ext cx="82086" cy="63629"/>
            </a:xfrm>
            <a:custGeom>
              <a:avLst/>
              <a:gdLst/>
              <a:ahLst/>
              <a:cxnLst/>
              <a:rect l="l" t="t" r="r" b="b"/>
              <a:pathLst>
                <a:path w="1423" h="1103" extrusionOk="0">
                  <a:moveTo>
                    <a:pt x="711" y="0"/>
                  </a:moveTo>
                  <a:cubicBezTo>
                    <a:pt x="1" y="0"/>
                    <a:pt x="1"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5"/>
            <p:cNvSpPr/>
            <p:nvPr/>
          </p:nvSpPr>
          <p:spPr>
            <a:xfrm rot="5400000" flipH="1">
              <a:off x="-59234" y="115093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0" y="5725"/>
                    <a:pt x="871" y="5675"/>
                    <a:pt x="998" y="5551"/>
                  </a:cubicBezTo>
                  <a:cubicBezTo>
                    <a:pt x="2005" y="4592"/>
                    <a:pt x="4049" y="2033"/>
                    <a:pt x="4659" y="1351"/>
                  </a:cubicBezTo>
                  <a:cubicBezTo>
                    <a:pt x="6170" y="2815"/>
                    <a:pt x="7177" y="3762"/>
                    <a:pt x="8622" y="5433"/>
                  </a:cubicBezTo>
                  <a:cubicBezTo>
                    <a:pt x="8818" y="5660"/>
                    <a:pt x="9077" y="5760"/>
                    <a:pt x="9304" y="5760"/>
                  </a:cubicBezTo>
                  <a:cubicBezTo>
                    <a:pt x="9721" y="5760"/>
                    <a:pt x="10026" y="5419"/>
                    <a:pt x="9611"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5"/>
            <p:cNvSpPr/>
            <p:nvPr/>
          </p:nvSpPr>
          <p:spPr>
            <a:xfrm rot="5400000" flipH="1">
              <a:off x="60465" y="1351510"/>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5"/>
            <p:cNvSpPr/>
            <p:nvPr/>
          </p:nvSpPr>
          <p:spPr>
            <a:xfrm rot="5400000" flipH="1">
              <a:off x="142523" y="1305736"/>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5"/>
            <p:cNvSpPr/>
            <p:nvPr/>
          </p:nvSpPr>
          <p:spPr>
            <a:xfrm rot="5400000" flipH="1">
              <a:off x="60465" y="1257194"/>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rot="5400000" flipH="1">
              <a:off x="-58773" y="652187"/>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5"/>
            <p:cNvSpPr/>
            <p:nvPr/>
          </p:nvSpPr>
          <p:spPr>
            <a:xfrm rot="5400000" flipH="1">
              <a:off x="60494" y="852272"/>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5"/>
            <p:cNvSpPr/>
            <p:nvPr/>
          </p:nvSpPr>
          <p:spPr>
            <a:xfrm rot="5400000" flipH="1">
              <a:off x="142350" y="806643"/>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5"/>
            <p:cNvSpPr/>
            <p:nvPr/>
          </p:nvSpPr>
          <p:spPr>
            <a:xfrm rot="5400000" flipH="1">
              <a:off x="60494" y="757956"/>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5"/>
            <p:cNvSpPr/>
            <p:nvPr/>
          </p:nvSpPr>
          <p:spPr>
            <a:xfrm rot="5400000" flipH="1">
              <a:off x="-58773" y="146027"/>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5"/>
            <p:cNvSpPr/>
            <p:nvPr/>
          </p:nvSpPr>
          <p:spPr>
            <a:xfrm rot="5400000" flipH="1">
              <a:off x="60494" y="346112"/>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5"/>
            <p:cNvSpPr/>
            <p:nvPr/>
          </p:nvSpPr>
          <p:spPr>
            <a:xfrm rot="5400000" flipH="1">
              <a:off x="142350" y="300483"/>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5"/>
            <p:cNvSpPr/>
            <p:nvPr/>
          </p:nvSpPr>
          <p:spPr>
            <a:xfrm rot="5400000" flipH="1">
              <a:off x="60494" y="251797"/>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2" name="Google Shape;452;p15"/>
          <p:cNvGrpSpPr/>
          <p:nvPr/>
        </p:nvGrpSpPr>
        <p:grpSpPr>
          <a:xfrm>
            <a:off x="263821" y="4658759"/>
            <a:ext cx="8616363" cy="332338"/>
            <a:chOff x="100671" y="4529484"/>
            <a:chExt cx="8616363" cy="332338"/>
          </a:xfrm>
        </p:grpSpPr>
        <p:sp>
          <p:nvSpPr>
            <p:cNvPr id="453" name="Google Shape;453;p15"/>
            <p:cNvSpPr/>
            <p:nvPr/>
          </p:nvSpPr>
          <p:spPr>
            <a:xfrm flipH="1">
              <a:off x="4108234"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5"/>
            <p:cNvSpPr/>
            <p:nvPr/>
          </p:nvSpPr>
          <p:spPr>
            <a:xfrm flipH="1">
              <a:off x="4421693"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5"/>
            <p:cNvSpPr/>
            <p:nvPr/>
          </p:nvSpPr>
          <p:spPr>
            <a:xfrm flipH="1">
              <a:off x="4375890"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5"/>
            <p:cNvSpPr/>
            <p:nvPr/>
          </p:nvSpPr>
          <p:spPr>
            <a:xfrm flipH="1">
              <a:off x="4327377"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5"/>
            <p:cNvSpPr/>
            <p:nvPr/>
          </p:nvSpPr>
          <p:spPr>
            <a:xfrm flipH="1">
              <a:off x="3608217" y="4529484"/>
              <a:ext cx="578292" cy="332338"/>
            </a:xfrm>
            <a:custGeom>
              <a:avLst/>
              <a:gdLst/>
              <a:ahLst/>
              <a:cxnLst/>
              <a:rect l="l" t="t" r="r" b="b"/>
              <a:pathLst>
                <a:path w="10025" h="5761" extrusionOk="0">
                  <a:moveTo>
                    <a:pt x="4672" y="1"/>
                  </a:moveTo>
                  <a:cubicBezTo>
                    <a:pt x="3991" y="475"/>
                    <a:pt x="1539" y="3010"/>
                    <a:pt x="182" y="5006"/>
                  </a:cubicBezTo>
                  <a:cubicBezTo>
                    <a:pt x="0" y="5277"/>
                    <a:pt x="261" y="5725"/>
                    <a:pt x="620" y="5725"/>
                  </a:cubicBezTo>
                  <a:cubicBezTo>
                    <a:pt x="740" y="5725"/>
                    <a:pt x="871" y="5675"/>
                    <a:pt x="1000" y="5551"/>
                  </a:cubicBezTo>
                  <a:cubicBezTo>
                    <a:pt x="2001" y="4592"/>
                    <a:pt x="4050" y="2033"/>
                    <a:pt x="4661" y="1351"/>
                  </a:cubicBezTo>
                  <a:cubicBezTo>
                    <a:pt x="6171" y="2815"/>
                    <a:pt x="7178" y="3762"/>
                    <a:pt x="8618" y="5433"/>
                  </a:cubicBezTo>
                  <a:cubicBezTo>
                    <a:pt x="8816" y="5660"/>
                    <a:pt x="9076" y="5760"/>
                    <a:pt x="9302" y="5760"/>
                  </a:cubicBezTo>
                  <a:cubicBezTo>
                    <a:pt x="9720" y="5760"/>
                    <a:pt x="10024" y="5419"/>
                    <a:pt x="9613" y="4900"/>
                  </a:cubicBezTo>
                  <a:cubicBezTo>
                    <a:pt x="8576" y="3608"/>
                    <a:pt x="4975"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5"/>
            <p:cNvSpPr/>
            <p:nvPr/>
          </p:nvSpPr>
          <p:spPr>
            <a:xfrm flipH="1">
              <a:off x="3922426"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5"/>
            <p:cNvSpPr/>
            <p:nvPr/>
          </p:nvSpPr>
          <p:spPr>
            <a:xfrm flipH="1">
              <a:off x="3876970" y="4710270"/>
              <a:ext cx="82086" cy="63629"/>
            </a:xfrm>
            <a:custGeom>
              <a:avLst/>
              <a:gdLst/>
              <a:ahLst/>
              <a:cxnLst/>
              <a:rect l="l" t="t" r="r" b="b"/>
              <a:pathLst>
                <a:path w="1423" h="1103" extrusionOk="0">
                  <a:moveTo>
                    <a:pt x="712" y="1"/>
                  </a:moveTo>
                  <a:cubicBezTo>
                    <a:pt x="1" y="1"/>
                    <a:pt x="1" y="1102"/>
                    <a:pt x="712" y="1102"/>
                  </a:cubicBezTo>
                  <a:cubicBezTo>
                    <a:pt x="1423" y="1102"/>
                    <a:pt x="1423" y="1"/>
                    <a:pt x="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5"/>
            <p:cNvSpPr/>
            <p:nvPr/>
          </p:nvSpPr>
          <p:spPr>
            <a:xfrm flipH="1">
              <a:off x="3828110"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5"/>
            <p:cNvSpPr/>
            <p:nvPr/>
          </p:nvSpPr>
          <p:spPr>
            <a:xfrm flipH="1">
              <a:off x="3109815" y="4529484"/>
              <a:ext cx="577369" cy="332338"/>
            </a:xfrm>
            <a:custGeom>
              <a:avLst/>
              <a:gdLst/>
              <a:ahLst/>
              <a:cxnLst/>
              <a:rect l="l" t="t" r="r" b="b"/>
              <a:pathLst>
                <a:path w="10009" h="5761" extrusionOk="0">
                  <a:moveTo>
                    <a:pt x="4671" y="1"/>
                  </a:moveTo>
                  <a:cubicBezTo>
                    <a:pt x="3990" y="475"/>
                    <a:pt x="1538" y="3010"/>
                    <a:pt x="187" y="5006"/>
                  </a:cubicBezTo>
                  <a:cubicBezTo>
                    <a:pt x="0" y="5277"/>
                    <a:pt x="260" y="5725"/>
                    <a:pt x="619" y="5725"/>
                  </a:cubicBezTo>
                  <a:cubicBezTo>
                    <a:pt x="738" y="5725"/>
                    <a:pt x="869" y="5675"/>
                    <a:pt x="998" y="5551"/>
                  </a:cubicBezTo>
                  <a:cubicBezTo>
                    <a:pt x="2006" y="4592"/>
                    <a:pt x="4049" y="2033"/>
                    <a:pt x="4659" y="1351"/>
                  </a:cubicBezTo>
                  <a:cubicBezTo>
                    <a:pt x="6170" y="2815"/>
                    <a:pt x="7177" y="3762"/>
                    <a:pt x="8623" y="5433"/>
                  </a:cubicBezTo>
                  <a:cubicBezTo>
                    <a:pt x="8818" y="5660"/>
                    <a:pt x="9078" y="5760"/>
                    <a:pt x="9304" y="5760"/>
                  </a:cubicBezTo>
                  <a:cubicBezTo>
                    <a:pt x="9709" y="5760"/>
                    <a:pt x="10009" y="5438"/>
                    <a:pt x="9646" y="4945"/>
                  </a:cubicBezTo>
                  <a:lnTo>
                    <a:pt x="9646" y="4945"/>
                  </a:lnTo>
                  <a:cubicBezTo>
                    <a:pt x="9648" y="4946"/>
                    <a:pt x="9649" y="4947"/>
                    <a:pt x="9649" y="4947"/>
                  </a:cubicBezTo>
                  <a:cubicBezTo>
                    <a:pt x="9649" y="4947"/>
                    <a:pt x="9643" y="4939"/>
                    <a:pt x="9628" y="4920"/>
                  </a:cubicBezTo>
                  <a:lnTo>
                    <a:pt x="9628" y="4920"/>
                  </a:lnTo>
                  <a:cubicBezTo>
                    <a:pt x="9623" y="4914"/>
                    <a:pt x="9617" y="4907"/>
                    <a:pt x="9612" y="4900"/>
                  </a:cubicBezTo>
                  <a:cubicBezTo>
                    <a:pt x="9611" y="4899"/>
                    <a:pt x="9610" y="4898"/>
                    <a:pt x="9610" y="4897"/>
                  </a:cubicBezTo>
                  <a:lnTo>
                    <a:pt x="9610" y="4897"/>
                  </a:lnTo>
                  <a:cubicBezTo>
                    <a:pt x="9254" y="4454"/>
                    <a:pt x="9133" y="4304"/>
                    <a:pt x="9133" y="4304"/>
                  </a:cubicBezTo>
                  <a:lnTo>
                    <a:pt x="9133" y="4304"/>
                  </a:lnTo>
                  <a:cubicBezTo>
                    <a:pt x="9132" y="4304"/>
                    <a:pt x="9341" y="4566"/>
                    <a:pt x="9493" y="4755"/>
                  </a:cubicBezTo>
                  <a:lnTo>
                    <a:pt x="9493" y="4755"/>
                  </a:lnTo>
                  <a:cubicBezTo>
                    <a:pt x="8326" y="3361"/>
                    <a:pt x="4963" y="29"/>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5"/>
            <p:cNvSpPr/>
            <p:nvPr/>
          </p:nvSpPr>
          <p:spPr>
            <a:xfrm flipH="1">
              <a:off x="3423159"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5"/>
            <p:cNvSpPr/>
            <p:nvPr/>
          </p:nvSpPr>
          <p:spPr>
            <a:xfrm flipH="1">
              <a:off x="3377357" y="4710270"/>
              <a:ext cx="82432" cy="63629"/>
            </a:xfrm>
            <a:custGeom>
              <a:avLst/>
              <a:gdLst/>
              <a:ahLst/>
              <a:cxnLst/>
              <a:rect l="l" t="t" r="r" b="b"/>
              <a:pathLst>
                <a:path w="1429" h="1103" extrusionOk="0">
                  <a:moveTo>
                    <a:pt x="717" y="1"/>
                  </a:moveTo>
                  <a:cubicBezTo>
                    <a:pt x="1" y="1"/>
                    <a:pt x="1" y="1102"/>
                    <a:pt x="717" y="1102"/>
                  </a:cubicBezTo>
                  <a:cubicBezTo>
                    <a:pt x="1428" y="1102"/>
                    <a:pt x="1422"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5"/>
            <p:cNvSpPr/>
            <p:nvPr/>
          </p:nvSpPr>
          <p:spPr>
            <a:xfrm flipH="1">
              <a:off x="3328843" y="4792299"/>
              <a:ext cx="82432" cy="63629"/>
            </a:xfrm>
            <a:custGeom>
              <a:avLst/>
              <a:gdLst/>
              <a:ahLst/>
              <a:cxnLst/>
              <a:rect l="l" t="t" r="r" b="b"/>
              <a:pathLst>
                <a:path w="1429" h="1103" extrusionOk="0">
                  <a:moveTo>
                    <a:pt x="718" y="0"/>
                  </a:moveTo>
                  <a:cubicBezTo>
                    <a:pt x="1" y="0"/>
                    <a:pt x="1" y="1102"/>
                    <a:pt x="718" y="1102"/>
                  </a:cubicBezTo>
                  <a:cubicBezTo>
                    <a:pt x="1428" y="1102"/>
                    <a:pt x="1428" y="0"/>
                    <a:pt x="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5"/>
            <p:cNvSpPr/>
            <p:nvPr/>
          </p:nvSpPr>
          <p:spPr>
            <a:xfrm flipH="1">
              <a:off x="2609740" y="4529484"/>
              <a:ext cx="578292" cy="332338"/>
            </a:xfrm>
            <a:custGeom>
              <a:avLst/>
              <a:gdLst/>
              <a:ahLst/>
              <a:cxnLst/>
              <a:rect l="l" t="t" r="r" b="b"/>
              <a:pathLst>
                <a:path w="10025" h="5761" extrusionOk="0">
                  <a:moveTo>
                    <a:pt x="4673"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3" y="5760"/>
                  </a:cubicBezTo>
                  <a:cubicBezTo>
                    <a:pt x="9721" y="5760"/>
                    <a:pt x="10025" y="5419"/>
                    <a:pt x="9614" y="4900"/>
                  </a:cubicBezTo>
                  <a:cubicBezTo>
                    <a:pt x="8577" y="3608"/>
                    <a:pt x="4975" y="30"/>
                    <a:pt x="4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5"/>
            <p:cNvSpPr/>
            <p:nvPr/>
          </p:nvSpPr>
          <p:spPr>
            <a:xfrm flipH="1">
              <a:off x="2923892" y="4792299"/>
              <a:ext cx="82432" cy="63629"/>
            </a:xfrm>
            <a:custGeom>
              <a:avLst/>
              <a:gdLst/>
              <a:ahLst/>
              <a:cxnLst/>
              <a:rect l="l" t="t" r="r" b="b"/>
              <a:pathLst>
                <a:path w="1429" h="1103" extrusionOk="0">
                  <a:moveTo>
                    <a:pt x="717" y="0"/>
                  </a:moveTo>
                  <a:cubicBezTo>
                    <a:pt x="1" y="0"/>
                    <a:pt x="1" y="1102"/>
                    <a:pt x="717" y="1102"/>
                  </a:cubicBezTo>
                  <a:cubicBezTo>
                    <a:pt x="1428" y="1102"/>
                    <a:pt x="1428" y="0"/>
                    <a:pt x="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5"/>
            <p:cNvSpPr/>
            <p:nvPr/>
          </p:nvSpPr>
          <p:spPr>
            <a:xfrm flipH="1">
              <a:off x="2878436" y="4710270"/>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5"/>
            <p:cNvSpPr/>
            <p:nvPr/>
          </p:nvSpPr>
          <p:spPr>
            <a:xfrm flipH="1">
              <a:off x="2829576" y="4792299"/>
              <a:ext cx="82432" cy="63629"/>
            </a:xfrm>
            <a:custGeom>
              <a:avLst/>
              <a:gdLst/>
              <a:ahLst/>
              <a:cxnLst/>
              <a:rect l="l" t="t" r="r" b="b"/>
              <a:pathLst>
                <a:path w="1429" h="1103" extrusionOk="0">
                  <a:moveTo>
                    <a:pt x="711" y="0"/>
                  </a:moveTo>
                  <a:cubicBezTo>
                    <a:pt x="1" y="0"/>
                    <a:pt x="1" y="1102"/>
                    <a:pt x="711" y="1102"/>
                  </a:cubicBezTo>
                  <a:cubicBezTo>
                    <a:pt x="1428"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5"/>
            <p:cNvSpPr/>
            <p:nvPr/>
          </p:nvSpPr>
          <p:spPr>
            <a:xfrm flipH="1">
              <a:off x="2110474" y="4529484"/>
              <a:ext cx="578292" cy="332338"/>
            </a:xfrm>
            <a:custGeom>
              <a:avLst/>
              <a:gdLst/>
              <a:ahLst/>
              <a:cxnLst/>
              <a:rect l="l" t="t" r="r" b="b"/>
              <a:pathLst>
                <a:path w="10025" h="5761" extrusionOk="0">
                  <a:moveTo>
                    <a:pt x="4667"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2" y="5760"/>
                  </a:cubicBezTo>
                  <a:cubicBezTo>
                    <a:pt x="9720" y="5760"/>
                    <a:pt x="10024" y="5419"/>
                    <a:pt x="9613" y="4900"/>
                  </a:cubicBezTo>
                  <a:cubicBezTo>
                    <a:pt x="9256" y="4455"/>
                    <a:pt x="9135" y="4304"/>
                    <a:pt x="9134" y="4304"/>
                  </a:cubicBezTo>
                  <a:lnTo>
                    <a:pt x="9134" y="4304"/>
                  </a:lnTo>
                  <a:cubicBezTo>
                    <a:pt x="9132" y="4304"/>
                    <a:pt x="9646" y="4947"/>
                    <a:pt x="9646" y="4947"/>
                  </a:cubicBezTo>
                  <a:cubicBezTo>
                    <a:pt x="9646" y="4947"/>
                    <a:pt x="9634" y="4933"/>
                    <a:pt x="9607" y="4900"/>
                  </a:cubicBezTo>
                  <a:cubicBezTo>
                    <a:pt x="8571" y="3608"/>
                    <a:pt x="4975" y="30"/>
                    <a:pt x="4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5"/>
            <p:cNvSpPr/>
            <p:nvPr/>
          </p:nvSpPr>
          <p:spPr>
            <a:xfrm flipH="1">
              <a:off x="2424971"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5"/>
            <p:cNvSpPr/>
            <p:nvPr/>
          </p:nvSpPr>
          <p:spPr>
            <a:xfrm flipH="1">
              <a:off x="2379226" y="4710270"/>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5"/>
            <p:cNvSpPr/>
            <p:nvPr/>
          </p:nvSpPr>
          <p:spPr>
            <a:xfrm flipH="1">
              <a:off x="2330655"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5"/>
            <p:cNvSpPr/>
            <p:nvPr/>
          </p:nvSpPr>
          <p:spPr>
            <a:xfrm flipH="1">
              <a:off x="1604383" y="452948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1" y="5725"/>
                    <a:pt x="871" y="5675"/>
                    <a:pt x="998" y="5551"/>
                  </a:cubicBezTo>
                  <a:cubicBezTo>
                    <a:pt x="2005" y="4592"/>
                    <a:pt x="4049" y="2033"/>
                    <a:pt x="4659" y="1351"/>
                  </a:cubicBezTo>
                  <a:cubicBezTo>
                    <a:pt x="6170" y="2815"/>
                    <a:pt x="7177" y="3762"/>
                    <a:pt x="8622" y="5433"/>
                  </a:cubicBezTo>
                  <a:cubicBezTo>
                    <a:pt x="8820" y="5660"/>
                    <a:pt x="9080" y="5760"/>
                    <a:pt x="9306" y="5760"/>
                  </a:cubicBezTo>
                  <a:cubicBezTo>
                    <a:pt x="9724" y="5760"/>
                    <a:pt x="10027" y="5419"/>
                    <a:pt x="9612"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5"/>
            <p:cNvSpPr/>
            <p:nvPr/>
          </p:nvSpPr>
          <p:spPr>
            <a:xfrm flipH="1">
              <a:off x="1918765" y="4792299"/>
              <a:ext cx="82086" cy="63629"/>
            </a:xfrm>
            <a:custGeom>
              <a:avLst/>
              <a:gdLst/>
              <a:ahLst/>
              <a:cxnLst/>
              <a:rect l="l" t="t" r="r" b="b"/>
              <a:pathLst>
                <a:path w="1423" h="1103" extrusionOk="0">
                  <a:moveTo>
                    <a:pt x="712" y="0"/>
                  </a:moveTo>
                  <a:cubicBezTo>
                    <a:pt x="1" y="0"/>
                    <a:pt x="1" y="1102"/>
                    <a:pt x="712" y="1102"/>
                  </a:cubicBezTo>
                  <a:cubicBezTo>
                    <a:pt x="1422" y="1102"/>
                    <a:pt x="1422"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5"/>
            <p:cNvSpPr/>
            <p:nvPr/>
          </p:nvSpPr>
          <p:spPr>
            <a:xfrm flipH="1">
              <a:off x="1872963" y="4710270"/>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5"/>
            <p:cNvSpPr/>
            <p:nvPr/>
          </p:nvSpPr>
          <p:spPr>
            <a:xfrm flipH="1">
              <a:off x="1824450" y="4792299"/>
              <a:ext cx="82086" cy="63629"/>
            </a:xfrm>
            <a:custGeom>
              <a:avLst/>
              <a:gdLst/>
              <a:ahLst/>
              <a:cxnLst/>
              <a:rect l="l" t="t" r="r" b="b"/>
              <a:pathLst>
                <a:path w="1423" h="1103" extrusionOk="0">
                  <a:moveTo>
                    <a:pt x="711" y="0"/>
                  </a:moveTo>
                  <a:cubicBezTo>
                    <a:pt x="1" y="0"/>
                    <a:pt x="1"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5"/>
            <p:cNvSpPr/>
            <p:nvPr/>
          </p:nvSpPr>
          <p:spPr>
            <a:xfrm flipH="1">
              <a:off x="1105116" y="452948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0" y="5725"/>
                    <a:pt x="871" y="5675"/>
                    <a:pt x="998" y="5551"/>
                  </a:cubicBezTo>
                  <a:cubicBezTo>
                    <a:pt x="2005" y="4592"/>
                    <a:pt x="4049" y="2033"/>
                    <a:pt x="4659" y="1351"/>
                  </a:cubicBezTo>
                  <a:cubicBezTo>
                    <a:pt x="6170" y="2815"/>
                    <a:pt x="7177" y="3762"/>
                    <a:pt x="8622" y="5433"/>
                  </a:cubicBezTo>
                  <a:cubicBezTo>
                    <a:pt x="8818" y="5660"/>
                    <a:pt x="9077" y="5760"/>
                    <a:pt x="9304" y="5760"/>
                  </a:cubicBezTo>
                  <a:cubicBezTo>
                    <a:pt x="9721" y="5760"/>
                    <a:pt x="10026" y="5419"/>
                    <a:pt x="9611"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5"/>
            <p:cNvSpPr/>
            <p:nvPr/>
          </p:nvSpPr>
          <p:spPr>
            <a:xfrm flipH="1">
              <a:off x="1419498"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5"/>
            <p:cNvSpPr/>
            <p:nvPr/>
          </p:nvSpPr>
          <p:spPr>
            <a:xfrm flipH="1">
              <a:off x="1373754" y="4710270"/>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5"/>
            <p:cNvSpPr/>
            <p:nvPr/>
          </p:nvSpPr>
          <p:spPr>
            <a:xfrm flipH="1">
              <a:off x="1325183"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5"/>
            <p:cNvSpPr/>
            <p:nvPr/>
          </p:nvSpPr>
          <p:spPr>
            <a:xfrm flipH="1">
              <a:off x="606830"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5"/>
            <p:cNvSpPr/>
            <p:nvPr/>
          </p:nvSpPr>
          <p:spPr>
            <a:xfrm flipH="1">
              <a:off x="920289"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5"/>
            <p:cNvSpPr/>
            <p:nvPr/>
          </p:nvSpPr>
          <p:spPr>
            <a:xfrm flipH="1">
              <a:off x="874487"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5"/>
            <p:cNvSpPr/>
            <p:nvPr/>
          </p:nvSpPr>
          <p:spPr>
            <a:xfrm flipH="1">
              <a:off x="825974"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5"/>
            <p:cNvSpPr/>
            <p:nvPr/>
          </p:nvSpPr>
          <p:spPr>
            <a:xfrm flipH="1">
              <a:off x="100671"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5"/>
            <p:cNvSpPr/>
            <p:nvPr/>
          </p:nvSpPr>
          <p:spPr>
            <a:xfrm flipH="1">
              <a:off x="414130"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5"/>
            <p:cNvSpPr/>
            <p:nvPr/>
          </p:nvSpPr>
          <p:spPr>
            <a:xfrm flipH="1">
              <a:off x="368327"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5"/>
            <p:cNvSpPr/>
            <p:nvPr/>
          </p:nvSpPr>
          <p:spPr>
            <a:xfrm flipH="1">
              <a:off x="319814"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5"/>
            <p:cNvSpPr/>
            <p:nvPr/>
          </p:nvSpPr>
          <p:spPr>
            <a:xfrm flipH="1">
              <a:off x="8138742" y="4529484"/>
              <a:ext cx="578292" cy="332338"/>
            </a:xfrm>
            <a:custGeom>
              <a:avLst/>
              <a:gdLst/>
              <a:ahLst/>
              <a:cxnLst/>
              <a:rect l="l" t="t" r="r" b="b"/>
              <a:pathLst>
                <a:path w="10025" h="5761" extrusionOk="0">
                  <a:moveTo>
                    <a:pt x="4672" y="1"/>
                  </a:moveTo>
                  <a:cubicBezTo>
                    <a:pt x="3991" y="475"/>
                    <a:pt x="1539" y="3010"/>
                    <a:pt x="182" y="5006"/>
                  </a:cubicBezTo>
                  <a:cubicBezTo>
                    <a:pt x="0" y="5277"/>
                    <a:pt x="261" y="5725"/>
                    <a:pt x="620" y="5725"/>
                  </a:cubicBezTo>
                  <a:cubicBezTo>
                    <a:pt x="740" y="5725"/>
                    <a:pt x="871" y="5675"/>
                    <a:pt x="1000" y="5551"/>
                  </a:cubicBezTo>
                  <a:cubicBezTo>
                    <a:pt x="2001" y="4592"/>
                    <a:pt x="4050" y="2033"/>
                    <a:pt x="4661" y="1351"/>
                  </a:cubicBezTo>
                  <a:cubicBezTo>
                    <a:pt x="6171" y="2815"/>
                    <a:pt x="7178" y="3762"/>
                    <a:pt x="8618" y="5433"/>
                  </a:cubicBezTo>
                  <a:cubicBezTo>
                    <a:pt x="8816" y="5660"/>
                    <a:pt x="9076" y="5760"/>
                    <a:pt x="9302" y="5760"/>
                  </a:cubicBezTo>
                  <a:cubicBezTo>
                    <a:pt x="9720" y="5760"/>
                    <a:pt x="10024" y="5419"/>
                    <a:pt x="9613" y="4900"/>
                  </a:cubicBezTo>
                  <a:cubicBezTo>
                    <a:pt x="8576" y="3608"/>
                    <a:pt x="4975"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5"/>
            <p:cNvSpPr/>
            <p:nvPr/>
          </p:nvSpPr>
          <p:spPr>
            <a:xfrm flipH="1">
              <a:off x="8452951"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5"/>
            <p:cNvSpPr/>
            <p:nvPr/>
          </p:nvSpPr>
          <p:spPr>
            <a:xfrm flipH="1">
              <a:off x="8407495" y="4710270"/>
              <a:ext cx="82086" cy="63629"/>
            </a:xfrm>
            <a:custGeom>
              <a:avLst/>
              <a:gdLst/>
              <a:ahLst/>
              <a:cxnLst/>
              <a:rect l="l" t="t" r="r" b="b"/>
              <a:pathLst>
                <a:path w="1423" h="1103" extrusionOk="0">
                  <a:moveTo>
                    <a:pt x="712" y="1"/>
                  </a:moveTo>
                  <a:cubicBezTo>
                    <a:pt x="1" y="1"/>
                    <a:pt x="1" y="1102"/>
                    <a:pt x="712" y="1102"/>
                  </a:cubicBezTo>
                  <a:cubicBezTo>
                    <a:pt x="1423" y="1102"/>
                    <a:pt x="1423" y="1"/>
                    <a:pt x="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5"/>
            <p:cNvSpPr/>
            <p:nvPr/>
          </p:nvSpPr>
          <p:spPr>
            <a:xfrm flipH="1">
              <a:off x="8358635"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5"/>
            <p:cNvSpPr/>
            <p:nvPr/>
          </p:nvSpPr>
          <p:spPr>
            <a:xfrm flipH="1">
              <a:off x="7640340" y="4529484"/>
              <a:ext cx="577369" cy="332338"/>
            </a:xfrm>
            <a:custGeom>
              <a:avLst/>
              <a:gdLst/>
              <a:ahLst/>
              <a:cxnLst/>
              <a:rect l="l" t="t" r="r" b="b"/>
              <a:pathLst>
                <a:path w="10009" h="5761" extrusionOk="0">
                  <a:moveTo>
                    <a:pt x="4671" y="1"/>
                  </a:moveTo>
                  <a:cubicBezTo>
                    <a:pt x="3990" y="475"/>
                    <a:pt x="1538" y="3010"/>
                    <a:pt x="187" y="5006"/>
                  </a:cubicBezTo>
                  <a:cubicBezTo>
                    <a:pt x="0" y="5277"/>
                    <a:pt x="260" y="5725"/>
                    <a:pt x="619" y="5725"/>
                  </a:cubicBezTo>
                  <a:cubicBezTo>
                    <a:pt x="738" y="5725"/>
                    <a:pt x="869" y="5675"/>
                    <a:pt x="998" y="5551"/>
                  </a:cubicBezTo>
                  <a:cubicBezTo>
                    <a:pt x="2006" y="4592"/>
                    <a:pt x="4049" y="2033"/>
                    <a:pt x="4659" y="1351"/>
                  </a:cubicBezTo>
                  <a:cubicBezTo>
                    <a:pt x="6170" y="2815"/>
                    <a:pt x="7177" y="3762"/>
                    <a:pt x="8623" y="5433"/>
                  </a:cubicBezTo>
                  <a:cubicBezTo>
                    <a:pt x="8818" y="5660"/>
                    <a:pt x="9078" y="5760"/>
                    <a:pt x="9304" y="5760"/>
                  </a:cubicBezTo>
                  <a:cubicBezTo>
                    <a:pt x="9709" y="5760"/>
                    <a:pt x="10009" y="5438"/>
                    <a:pt x="9646" y="4945"/>
                  </a:cubicBezTo>
                  <a:lnTo>
                    <a:pt x="9646" y="4945"/>
                  </a:lnTo>
                  <a:cubicBezTo>
                    <a:pt x="9648" y="4946"/>
                    <a:pt x="9649" y="4947"/>
                    <a:pt x="9649" y="4947"/>
                  </a:cubicBezTo>
                  <a:cubicBezTo>
                    <a:pt x="9649" y="4947"/>
                    <a:pt x="9643" y="4939"/>
                    <a:pt x="9628" y="4920"/>
                  </a:cubicBezTo>
                  <a:lnTo>
                    <a:pt x="9628" y="4920"/>
                  </a:lnTo>
                  <a:cubicBezTo>
                    <a:pt x="9623" y="4914"/>
                    <a:pt x="9617" y="4907"/>
                    <a:pt x="9612" y="4900"/>
                  </a:cubicBezTo>
                  <a:cubicBezTo>
                    <a:pt x="9611" y="4899"/>
                    <a:pt x="9610" y="4898"/>
                    <a:pt x="9610" y="4897"/>
                  </a:cubicBezTo>
                  <a:lnTo>
                    <a:pt x="9610" y="4897"/>
                  </a:lnTo>
                  <a:cubicBezTo>
                    <a:pt x="9254" y="4454"/>
                    <a:pt x="9133" y="4304"/>
                    <a:pt x="9133" y="4304"/>
                  </a:cubicBezTo>
                  <a:lnTo>
                    <a:pt x="9133" y="4304"/>
                  </a:lnTo>
                  <a:cubicBezTo>
                    <a:pt x="9132" y="4304"/>
                    <a:pt x="9341" y="4566"/>
                    <a:pt x="9493" y="4755"/>
                  </a:cubicBezTo>
                  <a:lnTo>
                    <a:pt x="9493" y="4755"/>
                  </a:lnTo>
                  <a:cubicBezTo>
                    <a:pt x="8326" y="3361"/>
                    <a:pt x="4963" y="29"/>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5"/>
            <p:cNvSpPr/>
            <p:nvPr/>
          </p:nvSpPr>
          <p:spPr>
            <a:xfrm flipH="1">
              <a:off x="7953684" y="4792299"/>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5"/>
            <p:cNvSpPr/>
            <p:nvPr/>
          </p:nvSpPr>
          <p:spPr>
            <a:xfrm flipH="1">
              <a:off x="7907882" y="4710270"/>
              <a:ext cx="82432" cy="63629"/>
            </a:xfrm>
            <a:custGeom>
              <a:avLst/>
              <a:gdLst/>
              <a:ahLst/>
              <a:cxnLst/>
              <a:rect l="l" t="t" r="r" b="b"/>
              <a:pathLst>
                <a:path w="1429" h="1103" extrusionOk="0">
                  <a:moveTo>
                    <a:pt x="717" y="1"/>
                  </a:moveTo>
                  <a:cubicBezTo>
                    <a:pt x="1" y="1"/>
                    <a:pt x="1" y="1102"/>
                    <a:pt x="717" y="1102"/>
                  </a:cubicBezTo>
                  <a:cubicBezTo>
                    <a:pt x="1428" y="1102"/>
                    <a:pt x="1422"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5"/>
            <p:cNvSpPr/>
            <p:nvPr/>
          </p:nvSpPr>
          <p:spPr>
            <a:xfrm flipH="1">
              <a:off x="7859368" y="4792299"/>
              <a:ext cx="82432" cy="63629"/>
            </a:xfrm>
            <a:custGeom>
              <a:avLst/>
              <a:gdLst/>
              <a:ahLst/>
              <a:cxnLst/>
              <a:rect l="l" t="t" r="r" b="b"/>
              <a:pathLst>
                <a:path w="1429" h="1103" extrusionOk="0">
                  <a:moveTo>
                    <a:pt x="718" y="0"/>
                  </a:moveTo>
                  <a:cubicBezTo>
                    <a:pt x="1" y="0"/>
                    <a:pt x="1" y="1102"/>
                    <a:pt x="718" y="1102"/>
                  </a:cubicBezTo>
                  <a:cubicBezTo>
                    <a:pt x="1428" y="1102"/>
                    <a:pt x="1428" y="0"/>
                    <a:pt x="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5"/>
            <p:cNvSpPr/>
            <p:nvPr/>
          </p:nvSpPr>
          <p:spPr>
            <a:xfrm flipH="1">
              <a:off x="7140265" y="4529484"/>
              <a:ext cx="578292" cy="332338"/>
            </a:xfrm>
            <a:custGeom>
              <a:avLst/>
              <a:gdLst/>
              <a:ahLst/>
              <a:cxnLst/>
              <a:rect l="l" t="t" r="r" b="b"/>
              <a:pathLst>
                <a:path w="10025" h="5761" extrusionOk="0">
                  <a:moveTo>
                    <a:pt x="4673"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3" y="5760"/>
                  </a:cubicBezTo>
                  <a:cubicBezTo>
                    <a:pt x="9721" y="5760"/>
                    <a:pt x="10025" y="5419"/>
                    <a:pt x="9614" y="4900"/>
                  </a:cubicBezTo>
                  <a:cubicBezTo>
                    <a:pt x="8577" y="3608"/>
                    <a:pt x="4975" y="30"/>
                    <a:pt x="4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5"/>
            <p:cNvSpPr/>
            <p:nvPr/>
          </p:nvSpPr>
          <p:spPr>
            <a:xfrm flipH="1">
              <a:off x="7454417" y="4792299"/>
              <a:ext cx="82432" cy="63629"/>
            </a:xfrm>
            <a:custGeom>
              <a:avLst/>
              <a:gdLst/>
              <a:ahLst/>
              <a:cxnLst/>
              <a:rect l="l" t="t" r="r" b="b"/>
              <a:pathLst>
                <a:path w="1429" h="1103" extrusionOk="0">
                  <a:moveTo>
                    <a:pt x="717" y="0"/>
                  </a:moveTo>
                  <a:cubicBezTo>
                    <a:pt x="1" y="0"/>
                    <a:pt x="1" y="1102"/>
                    <a:pt x="717" y="1102"/>
                  </a:cubicBezTo>
                  <a:cubicBezTo>
                    <a:pt x="1428" y="1102"/>
                    <a:pt x="1428" y="0"/>
                    <a:pt x="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5"/>
            <p:cNvSpPr/>
            <p:nvPr/>
          </p:nvSpPr>
          <p:spPr>
            <a:xfrm flipH="1">
              <a:off x="7408961" y="4710270"/>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5"/>
            <p:cNvSpPr/>
            <p:nvPr/>
          </p:nvSpPr>
          <p:spPr>
            <a:xfrm flipH="1">
              <a:off x="7360101" y="4792299"/>
              <a:ext cx="82432" cy="63629"/>
            </a:xfrm>
            <a:custGeom>
              <a:avLst/>
              <a:gdLst/>
              <a:ahLst/>
              <a:cxnLst/>
              <a:rect l="l" t="t" r="r" b="b"/>
              <a:pathLst>
                <a:path w="1429" h="1103" extrusionOk="0">
                  <a:moveTo>
                    <a:pt x="711" y="0"/>
                  </a:moveTo>
                  <a:cubicBezTo>
                    <a:pt x="1" y="0"/>
                    <a:pt x="1" y="1102"/>
                    <a:pt x="711" y="1102"/>
                  </a:cubicBezTo>
                  <a:cubicBezTo>
                    <a:pt x="1428"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5"/>
            <p:cNvSpPr/>
            <p:nvPr/>
          </p:nvSpPr>
          <p:spPr>
            <a:xfrm flipH="1">
              <a:off x="6640999" y="4529484"/>
              <a:ext cx="578292" cy="332338"/>
            </a:xfrm>
            <a:custGeom>
              <a:avLst/>
              <a:gdLst/>
              <a:ahLst/>
              <a:cxnLst/>
              <a:rect l="l" t="t" r="r" b="b"/>
              <a:pathLst>
                <a:path w="10025" h="5761" extrusionOk="0">
                  <a:moveTo>
                    <a:pt x="4667"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2" y="5760"/>
                  </a:cubicBezTo>
                  <a:cubicBezTo>
                    <a:pt x="9720" y="5760"/>
                    <a:pt x="10024" y="5419"/>
                    <a:pt x="9613" y="4900"/>
                  </a:cubicBezTo>
                  <a:cubicBezTo>
                    <a:pt x="9256" y="4455"/>
                    <a:pt x="9135" y="4304"/>
                    <a:pt x="9134" y="4304"/>
                  </a:cubicBezTo>
                  <a:lnTo>
                    <a:pt x="9134" y="4304"/>
                  </a:lnTo>
                  <a:cubicBezTo>
                    <a:pt x="9132" y="4304"/>
                    <a:pt x="9646" y="4947"/>
                    <a:pt x="9646" y="4947"/>
                  </a:cubicBezTo>
                  <a:cubicBezTo>
                    <a:pt x="9646" y="4947"/>
                    <a:pt x="9634" y="4933"/>
                    <a:pt x="9607" y="4900"/>
                  </a:cubicBezTo>
                  <a:cubicBezTo>
                    <a:pt x="8571" y="3608"/>
                    <a:pt x="4975" y="30"/>
                    <a:pt x="4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5"/>
            <p:cNvSpPr/>
            <p:nvPr/>
          </p:nvSpPr>
          <p:spPr>
            <a:xfrm flipH="1">
              <a:off x="6955496"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5"/>
            <p:cNvSpPr/>
            <p:nvPr/>
          </p:nvSpPr>
          <p:spPr>
            <a:xfrm flipH="1">
              <a:off x="6909751" y="4710270"/>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5"/>
            <p:cNvSpPr/>
            <p:nvPr/>
          </p:nvSpPr>
          <p:spPr>
            <a:xfrm flipH="1">
              <a:off x="6861180"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5"/>
            <p:cNvSpPr/>
            <p:nvPr/>
          </p:nvSpPr>
          <p:spPr>
            <a:xfrm flipH="1">
              <a:off x="6134908" y="452948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1" y="5725"/>
                    <a:pt x="871" y="5675"/>
                    <a:pt x="998" y="5551"/>
                  </a:cubicBezTo>
                  <a:cubicBezTo>
                    <a:pt x="2005" y="4592"/>
                    <a:pt x="4049" y="2033"/>
                    <a:pt x="4659" y="1351"/>
                  </a:cubicBezTo>
                  <a:cubicBezTo>
                    <a:pt x="6170" y="2815"/>
                    <a:pt x="7177" y="3762"/>
                    <a:pt x="8622" y="5433"/>
                  </a:cubicBezTo>
                  <a:cubicBezTo>
                    <a:pt x="8820" y="5660"/>
                    <a:pt x="9080" y="5760"/>
                    <a:pt x="9306" y="5760"/>
                  </a:cubicBezTo>
                  <a:cubicBezTo>
                    <a:pt x="9724" y="5760"/>
                    <a:pt x="10027" y="5419"/>
                    <a:pt x="9612"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5"/>
            <p:cNvSpPr/>
            <p:nvPr/>
          </p:nvSpPr>
          <p:spPr>
            <a:xfrm flipH="1">
              <a:off x="6449290" y="4792299"/>
              <a:ext cx="82086" cy="63629"/>
            </a:xfrm>
            <a:custGeom>
              <a:avLst/>
              <a:gdLst/>
              <a:ahLst/>
              <a:cxnLst/>
              <a:rect l="l" t="t" r="r" b="b"/>
              <a:pathLst>
                <a:path w="1423" h="1103" extrusionOk="0">
                  <a:moveTo>
                    <a:pt x="712" y="0"/>
                  </a:moveTo>
                  <a:cubicBezTo>
                    <a:pt x="1" y="0"/>
                    <a:pt x="1" y="1102"/>
                    <a:pt x="712" y="1102"/>
                  </a:cubicBezTo>
                  <a:cubicBezTo>
                    <a:pt x="1422" y="1102"/>
                    <a:pt x="1422"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5"/>
            <p:cNvSpPr/>
            <p:nvPr/>
          </p:nvSpPr>
          <p:spPr>
            <a:xfrm flipH="1">
              <a:off x="6403488" y="4710270"/>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5"/>
            <p:cNvSpPr/>
            <p:nvPr/>
          </p:nvSpPr>
          <p:spPr>
            <a:xfrm flipH="1">
              <a:off x="6354975" y="4792299"/>
              <a:ext cx="82086" cy="63629"/>
            </a:xfrm>
            <a:custGeom>
              <a:avLst/>
              <a:gdLst/>
              <a:ahLst/>
              <a:cxnLst/>
              <a:rect l="l" t="t" r="r" b="b"/>
              <a:pathLst>
                <a:path w="1423" h="1103" extrusionOk="0">
                  <a:moveTo>
                    <a:pt x="711" y="0"/>
                  </a:moveTo>
                  <a:cubicBezTo>
                    <a:pt x="1" y="0"/>
                    <a:pt x="1"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5"/>
            <p:cNvSpPr/>
            <p:nvPr/>
          </p:nvSpPr>
          <p:spPr>
            <a:xfrm flipH="1">
              <a:off x="5635641" y="452948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0" y="5725"/>
                    <a:pt x="871" y="5675"/>
                    <a:pt x="998" y="5551"/>
                  </a:cubicBezTo>
                  <a:cubicBezTo>
                    <a:pt x="2005" y="4592"/>
                    <a:pt x="4049" y="2033"/>
                    <a:pt x="4659" y="1351"/>
                  </a:cubicBezTo>
                  <a:cubicBezTo>
                    <a:pt x="6170" y="2815"/>
                    <a:pt x="7177" y="3762"/>
                    <a:pt x="8622" y="5433"/>
                  </a:cubicBezTo>
                  <a:cubicBezTo>
                    <a:pt x="8818" y="5660"/>
                    <a:pt x="9077" y="5760"/>
                    <a:pt x="9304" y="5760"/>
                  </a:cubicBezTo>
                  <a:cubicBezTo>
                    <a:pt x="9721" y="5760"/>
                    <a:pt x="10026" y="5419"/>
                    <a:pt x="9611"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5"/>
            <p:cNvSpPr/>
            <p:nvPr/>
          </p:nvSpPr>
          <p:spPr>
            <a:xfrm flipH="1">
              <a:off x="5950023"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5"/>
            <p:cNvSpPr/>
            <p:nvPr/>
          </p:nvSpPr>
          <p:spPr>
            <a:xfrm flipH="1">
              <a:off x="5904279" y="4710270"/>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5"/>
            <p:cNvSpPr/>
            <p:nvPr/>
          </p:nvSpPr>
          <p:spPr>
            <a:xfrm flipH="1">
              <a:off x="5855708" y="4792299"/>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5"/>
            <p:cNvSpPr/>
            <p:nvPr/>
          </p:nvSpPr>
          <p:spPr>
            <a:xfrm flipH="1">
              <a:off x="5137355"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5"/>
            <p:cNvSpPr/>
            <p:nvPr/>
          </p:nvSpPr>
          <p:spPr>
            <a:xfrm flipH="1">
              <a:off x="5450814"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flipH="1">
              <a:off x="5405012"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5"/>
            <p:cNvSpPr/>
            <p:nvPr/>
          </p:nvSpPr>
          <p:spPr>
            <a:xfrm flipH="1">
              <a:off x="5356499"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5"/>
            <p:cNvSpPr/>
            <p:nvPr/>
          </p:nvSpPr>
          <p:spPr>
            <a:xfrm flipH="1">
              <a:off x="4631196" y="4529484"/>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5"/>
            <p:cNvSpPr/>
            <p:nvPr/>
          </p:nvSpPr>
          <p:spPr>
            <a:xfrm flipH="1">
              <a:off x="4944655"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5"/>
            <p:cNvSpPr/>
            <p:nvPr/>
          </p:nvSpPr>
          <p:spPr>
            <a:xfrm flipH="1">
              <a:off x="4898852" y="4710270"/>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5"/>
            <p:cNvSpPr/>
            <p:nvPr/>
          </p:nvSpPr>
          <p:spPr>
            <a:xfrm flipH="1">
              <a:off x="4850339" y="4792299"/>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1" name="Google Shape;521;p15"/>
          <p:cNvGrpSpPr/>
          <p:nvPr/>
        </p:nvGrpSpPr>
        <p:grpSpPr>
          <a:xfrm flipH="1">
            <a:off x="8659300" y="279229"/>
            <a:ext cx="332338" cy="4585048"/>
            <a:chOff x="63800" y="23453"/>
            <a:chExt cx="332339" cy="4585048"/>
          </a:xfrm>
        </p:grpSpPr>
        <p:sp>
          <p:nvSpPr>
            <p:cNvPr id="522" name="Google Shape;522;p15"/>
            <p:cNvSpPr/>
            <p:nvPr/>
          </p:nvSpPr>
          <p:spPr>
            <a:xfrm rot="5400000" flipH="1">
              <a:off x="-58773" y="4153590"/>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5"/>
            <p:cNvSpPr/>
            <p:nvPr/>
          </p:nvSpPr>
          <p:spPr>
            <a:xfrm rot="5400000" flipH="1">
              <a:off x="60494" y="4353675"/>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5"/>
            <p:cNvSpPr/>
            <p:nvPr/>
          </p:nvSpPr>
          <p:spPr>
            <a:xfrm rot="5400000" flipH="1">
              <a:off x="142350" y="4308046"/>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5"/>
            <p:cNvSpPr/>
            <p:nvPr/>
          </p:nvSpPr>
          <p:spPr>
            <a:xfrm rot="5400000" flipH="1">
              <a:off x="60494" y="4259360"/>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5"/>
            <p:cNvSpPr/>
            <p:nvPr/>
          </p:nvSpPr>
          <p:spPr>
            <a:xfrm rot="5400000" flipH="1">
              <a:off x="-59177" y="3653977"/>
              <a:ext cx="578292" cy="332338"/>
            </a:xfrm>
            <a:custGeom>
              <a:avLst/>
              <a:gdLst/>
              <a:ahLst/>
              <a:cxnLst/>
              <a:rect l="l" t="t" r="r" b="b"/>
              <a:pathLst>
                <a:path w="10025" h="5761" extrusionOk="0">
                  <a:moveTo>
                    <a:pt x="4672" y="1"/>
                  </a:moveTo>
                  <a:cubicBezTo>
                    <a:pt x="3991" y="475"/>
                    <a:pt x="1539" y="3010"/>
                    <a:pt x="182" y="5006"/>
                  </a:cubicBezTo>
                  <a:cubicBezTo>
                    <a:pt x="0" y="5277"/>
                    <a:pt x="261" y="5725"/>
                    <a:pt x="620" y="5725"/>
                  </a:cubicBezTo>
                  <a:cubicBezTo>
                    <a:pt x="740" y="5725"/>
                    <a:pt x="871" y="5675"/>
                    <a:pt x="1000" y="5551"/>
                  </a:cubicBezTo>
                  <a:cubicBezTo>
                    <a:pt x="2001" y="4592"/>
                    <a:pt x="4050" y="2033"/>
                    <a:pt x="4661" y="1351"/>
                  </a:cubicBezTo>
                  <a:cubicBezTo>
                    <a:pt x="6171" y="2815"/>
                    <a:pt x="7178" y="3762"/>
                    <a:pt x="8618" y="5433"/>
                  </a:cubicBezTo>
                  <a:cubicBezTo>
                    <a:pt x="8816" y="5660"/>
                    <a:pt x="9076" y="5760"/>
                    <a:pt x="9302" y="5760"/>
                  </a:cubicBezTo>
                  <a:cubicBezTo>
                    <a:pt x="9720" y="5760"/>
                    <a:pt x="10024" y="5419"/>
                    <a:pt x="9613" y="4900"/>
                  </a:cubicBezTo>
                  <a:cubicBezTo>
                    <a:pt x="8576" y="3608"/>
                    <a:pt x="4975"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5"/>
            <p:cNvSpPr/>
            <p:nvPr/>
          </p:nvSpPr>
          <p:spPr>
            <a:xfrm rot="5400000" flipH="1">
              <a:off x="60465" y="3854437"/>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5"/>
            <p:cNvSpPr/>
            <p:nvPr/>
          </p:nvSpPr>
          <p:spPr>
            <a:xfrm rot="5400000" flipH="1">
              <a:off x="142494" y="3808981"/>
              <a:ext cx="82086" cy="63629"/>
            </a:xfrm>
            <a:custGeom>
              <a:avLst/>
              <a:gdLst/>
              <a:ahLst/>
              <a:cxnLst/>
              <a:rect l="l" t="t" r="r" b="b"/>
              <a:pathLst>
                <a:path w="1423" h="1103" extrusionOk="0">
                  <a:moveTo>
                    <a:pt x="712" y="1"/>
                  </a:moveTo>
                  <a:cubicBezTo>
                    <a:pt x="1" y="1"/>
                    <a:pt x="1" y="1102"/>
                    <a:pt x="712" y="1102"/>
                  </a:cubicBezTo>
                  <a:cubicBezTo>
                    <a:pt x="1423" y="1102"/>
                    <a:pt x="1423" y="1"/>
                    <a:pt x="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5"/>
            <p:cNvSpPr/>
            <p:nvPr/>
          </p:nvSpPr>
          <p:spPr>
            <a:xfrm rot="5400000" flipH="1">
              <a:off x="60465" y="3760122"/>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5"/>
            <p:cNvSpPr/>
            <p:nvPr/>
          </p:nvSpPr>
          <p:spPr>
            <a:xfrm rot="5400000" flipH="1">
              <a:off x="-58715" y="3155114"/>
              <a:ext cx="577369" cy="332338"/>
            </a:xfrm>
            <a:custGeom>
              <a:avLst/>
              <a:gdLst/>
              <a:ahLst/>
              <a:cxnLst/>
              <a:rect l="l" t="t" r="r" b="b"/>
              <a:pathLst>
                <a:path w="10009" h="5761" extrusionOk="0">
                  <a:moveTo>
                    <a:pt x="4671" y="1"/>
                  </a:moveTo>
                  <a:cubicBezTo>
                    <a:pt x="3990" y="475"/>
                    <a:pt x="1538" y="3010"/>
                    <a:pt x="187" y="5006"/>
                  </a:cubicBezTo>
                  <a:cubicBezTo>
                    <a:pt x="0" y="5277"/>
                    <a:pt x="260" y="5725"/>
                    <a:pt x="619" y="5725"/>
                  </a:cubicBezTo>
                  <a:cubicBezTo>
                    <a:pt x="738" y="5725"/>
                    <a:pt x="869" y="5675"/>
                    <a:pt x="998" y="5551"/>
                  </a:cubicBezTo>
                  <a:cubicBezTo>
                    <a:pt x="2006" y="4592"/>
                    <a:pt x="4049" y="2033"/>
                    <a:pt x="4659" y="1351"/>
                  </a:cubicBezTo>
                  <a:cubicBezTo>
                    <a:pt x="6170" y="2815"/>
                    <a:pt x="7177" y="3762"/>
                    <a:pt x="8623" y="5433"/>
                  </a:cubicBezTo>
                  <a:cubicBezTo>
                    <a:pt x="8818" y="5660"/>
                    <a:pt x="9078" y="5760"/>
                    <a:pt x="9304" y="5760"/>
                  </a:cubicBezTo>
                  <a:cubicBezTo>
                    <a:pt x="9709" y="5760"/>
                    <a:pt x="10009" y="5438"/>
                    <a:pt x="9646" y="4945"/>
                  </a:cubicBezTo>
                  <a:lnTo>
                    <a:pt x="9646" y="4945"/>
                  </a:lnTo>
                  <a:cubicBezTo>
                    <a:pt x="9648" y="4946"/>
                    <a:pt x="9649" y="4947"/>
                    <a:pt x="9649" y="4947"/>
                  </a:cubicBezTo>
                  <a:cubicBezTo>
                    <a:pt x="9649" y="4947"/>
                    <a:pt x="9643" y="4939"/>
                    <a:pt x="9628" y="4920"/>
                  </a:cubicBezTo>
                  <a:lnTo>
                    <a:pt x="9628" y="4920"/>
                  </a:lnTo>
                  <a:cubicBezTo>
                    <a:pt x="9623" y="4914"/>
                    <a:pt x="9617" y="4907"/>
                    <a:pt x="9612" y="4900"/>
                  </a:cubicBezTo>
                  <a:cubicBezTo>
                    <a:pt x="9611" y="4899"/>
                    <a:pt x="9610" y="4898"/>
                    <a:pt x="9610" y="4897"/>
                  </a:cubicBezTo>
                  <a:lnTo>
                    <a:pt x="9610" y="4897"/>
                  </a:lnTo>
                  <a:cubicBezTo>
                    <a:pt x="9254" y="4454"/>
                    <a:pt x="9133" y="4304"/>
                    <a:pt x="9133" y="4304"/>
                  </a:cubicBezTo>
                  <a:lnTo>
                    <a:pt x="9133" y="4304"/>
                  </a:lnTo>
                  <a:cubicBezTo>
                    <a:pt x="9132" y="4304"/>
                    <a:pt x="9341" y="4566"/>
                    <a:pt x="9493" y="4755"/>
                  </a:cubicBezTo>
                  <a:lnTo>
                    <a:pt x="9493" y="4755"/>
                  </a:lnTo>
                  <a:cubicBezTo>
                    <a:pt x="8326" y="3361"/>
                    <a:pt x="4963" y="29"/>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5"/>
            <p:cNvSpPr/>
            <p:nvPr/>
          </p:nvSpPr>
          <p:spPr>
            <a:xfrm rot="5400000" flipH="1">
              <a:off x="60465" y="3355170"/>
              <a:ext cx="82086" cy="63629"/>
            </a:xfrm>
            <a:custGeom>
              <a:avLst/>
              <a:gdLst/>
              <a:ahLst/>
              <a:cxnLst/>
              <a:rect l="l" t="t" r="r" b="b"/>
              <a:pathLst>
                <a:path w="1423" h="1103" extrusionOk="0">
                  <a:moveTo>
                    <a:pt x="712" y="0"/>
                  </a:moveTo>
                  <a:cubicBezTo>
                    <a:pt x="1" y="0"/>
                    <a:pt x="1" y="1102"/>
                    <a:pt x="712" y="1102"/>
                  </a:cubicBezTo>
                  <a:cubicBezTo>
                    <a:pt x="1423" y="1102"/>
                    <a:pt x="1423"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5"/>
            <p:cNvSpPr/>
            <p:nvPr/>
          </p:nvSpPr>
          <p:spPr>
            <a:xfrm rot="5400000" flipH="1">
              <a:off x="142321" y="3309541"/>
              <a:ext cx="82432" cy="63629"/>
            </a:xfrm>
            <a:custGeom>
              <a:avLst/>
              <a:gdLst/>
              <a:ahLst/>
              <a:cxnLst/>
              <a:rect l="l" t="t" r="r" b="b"/>
              <a:pathLst>
                <a:path w="1429" h="1103" extrusionOk="0">
                  <a:moveTo>
                    <a:pt x="717" y="1"/>
                  </a:moveTo>
                  <a:cubicBezTo>
                    <a:pt x="1" y="1"/>
                    <a:pt x="1" y="1102"/>
                    <a:pt x="717" y="1102"/>
                  </a:cubicBezTo>
                  <a:cubicBezTo>
                    <a:pt x="1428" y="1102"/>
                    <a:pt x="1422"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5"/>
            <p:cNvSpPr/>
            <p:nvPr/>
          </p:nvSpPr>
          <p:spPr>
            <a:xfrm rot="5400000" flipH="1">
              <a:off x="60292" y="3261028"/>
              <a:ext cx="82432" cy="63629"/>
            </a:xfrm>
            <a:custGeom>
              <a:avLst/>
              <a:gdLst/>
              <a:ahLst/>
              <a:cxnLst/>
              <a:rect l="l" t="t" r="r" b="b"/>
              <a:pathLst>
                <a:path w="1429" h="1103" extrusionOk="0">
                  <a:moveTo>
                    <a:pt x="718" y="0"/>
                  </a:moveTo>
                  <a:cubicBezTo>
                    <a:pt x="1" y="0"/>
                    <a:pt x="1" y="1102"/>
                    <a:pt x="718" y="1102"/>
                  </a:cubicBezTo>
                  <a:cubicBezTo>
                    <a:pt x="1428" y="1102"/>
                    <a:pt x="1428" y="0"/>
                    <a:pt x="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5"/>
            <p:cNvSpPr/>
            <p:nvPr/>
          </p:nvSpPr>
          <p:spPr>
            <a:xfrm rot="5400000" flipH="1">
              <a:off x="-59177" y="2655501"/>
              <a:ext cx="578292" cy="332338"/>
            </a:xfrm>
            <a:custGeom>
              <a:avLst/>
              <a:gdLst/>
              <a:ahLst/>
              <a:cxnLst/>
              <a:rect l="l" t="t" r="r" b="b"/>
              <a:pathLst>
                <a:path w="10025" h="5761" extrusionOk="0">
                  <a:moveTo>
                    <a:pt x="4673"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3" y="5760"/>
                  </a:cubicBezTo>
                  <a:cubicBezTo>
                    <a:pt x="9721" y="5760"/>
                    <a:pt x="10025" y="5419"/>
                    <a:pt x="9614" y="4900"/>
                  </a:cubicBezTo>
                  <a:cubicBezTo>
                    <a:pt x="8577" y="3608"/>
                    <a:pt x="4975" y="30"/>
                    <a:pt x="4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5"/>
            <p:cNvSpPr/>
            <p:nvPr/>
          </p:nvSpPr>
          <p:spPr>
            <a:xfrm rot="5400000" flipH="1">
              <a:off x="60292" y="2856076"/>
              <a:ext cx="82432" cy="63629"/>
            </a:xfrm>
            <a:custGeom>
              <a:avLst/>
              <a:gdLst/>
              <a:ahLst/>
              <a:cxnLst/>
              <a:rect l="l" t="t" r="r" b="b"/>
              <a:pathLst>
                <a:path w="1429" h="1103" extrusionOk="0">
                  <a:moveTo>
                    <a:pt x="717" y="0"/>
                  </a:moveTo>
                  <a:cubicBezTo>
                    <a:pt x="1" y="0"/>
                    <a:pt x="1" y="1102"/>
                    <a:pt x="717" y="1102"/>
                  </a:cubicBezTo>
                  <a:cubicBezTo>
                    <a:pt x="1428" y="1102"/>
                    <a:pt x="1428" y="0"/>
                    <a:pt x="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5"/>
            <p:cNvSpPr/>
            <p:nvPr/>
          </p:nvSpPr>
          <p:spPr>
            <a:xfrm rot="5400000" flipH="1">
              <a:off x="142494" y="2810447"/>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5"/>
            <p:cNvSpPr/>
            <p:nvPr/>
          </p:nvSpPr>
          <p:spPr>
            <a:xfrm rot="5400000" flipH="1">
              <a:off x="60292" y="2761761"/>
              <a:ext cx="82432" cy="63629"/>
            </a:xfrm>
            <a:custGeom>
              <a:avLst/>
              <a:gdLst/>
              <a:ahLst/>
              <a:cxnLst/>
              <a:rect l="l" t="t" r="r" b="b"/>
              <a:pathLst>
                <a:path w="1429" h="1103" extrusionOk="0">
                  <a:moveTo>
                    <a:pt x="711" y="0"/>
                  </a:moveTo>
                  <a:cubicBezTo>
                    <a:pt x="1" y="0"/>
                    <a:pt x="1" y="1102"/>
                    <a:pt x="711" y="1102"/>
                  </a:cubicBezTo>
                  <a:cubicBezTo>
                    <a:pt x="1428"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5"/>
            <p:cNvSpPr/>
            <p:nvPr/>
          </p:nvSpPr>
          <p:spPr>
            <a:xfrm rot="5400000" flipH="1">
              <a:off x="-59177" y="2156234"/>
              <a:ext cx="578292" cy="332338"/>
            </a:xfrm>
            <a:custGeom>
              <a:avLst/>
              <a:gdLst/>
              <a:ahLst/>
              <a:cxnLst/>
              <a:rect l="l" t="t" r="r" b="b"/>
              <a:pathLst>
                <a:path w="10025" h="5761" extrusionOk="0">
                  <a:moveTo>
                    <a:pt x="4667" y="1"/>
                  </a:moveTo>
                  <a:cubicBezTo>
                    <a:pt x="3986" y="475"/>
                    <a:pt x="1539" y="3010"/>
                    <a:pt x="183" y="5006"/>
                  </a:cubicBezTo>
                  <a:cubicBezTo>
                    <a:pt x="1" y="5277"/>
                    <a:pt x="261" y="5725"/>
                    <a:pt x="620" y="5725"/>
                  </a:cubicBezTo>
                  <a:cubicBezTo>
                    <a:pt x="740" y="5725"/>
                    <a:pt x="871" y="5675"/>
                    <a:pt x="1000" y="5551"/>
                  </a:cubicBezTo>
                  <a:cubicBezTo>
                    <a:pt x="2001" y="4592"/>
                    <a:pt x="4051" y="2033"/>
                    <a:pt x="4661" y="1351"/>
                  </a:cubicBezTo>
                  <a:cubicBezTo>
                    <a:pt x="6166" y="2815"/>
                    <a:pt x="7179" y="3762"/>
                    <a:pt x="8618" y="5433"/>
                  </a:cubicBezTo>
                  <a:cubicBezTo>
                    <a:pt x="8816" y="5660"/>
                    <a:pt x="9076" y="5760"/>
                    <a:pt x="9302" y="5760"/>
                  </a:cubicBezTo>
                  <a:cubicBezTo>
                    <a:pt x="9720" y="5760"/>
                    <a:pt x="10024" y="5419"/>
                    <a:pt x="9613" y="4900"/>
                  </a:cubicBezTo>
                  <a:cubicBezTo>
                    <a:pt x="9256" y="4455"/>
                    <a:pt x="9135" y="4304"/>
                    <a:pt x="9134" y="4304"/>
                  </a:cubicBezTo>
                  <a:lnTo>
                    <a:pt x="9134" y="4304"/>
                  </a:lnTo>
                  <a:cubicBezTo>
                    <a:pt x="9132" y="4304"/>
                    <a:pt x="9646" y="4947"/>
                    <a:pt x="9646" y="4947"/>
                  </a:cubicBezTo>
                  <a:cubicBezTo>
                    <a:pt x="9646" y="4947"/>
                    <a:pt x="9634" y="4933"/>
                    <a:pt x="9607" y="4900"/>
                  </a:cubicBezTo>
                  <a:cubicBezTo>
                    <a:pt x="8571" y="3608"/>
                    <a:pt x="4975" y="30"/>
                    <a:pt x="4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5"/>
            <p:cNvSpPr/>
            <p:nvPr/>
          </p:nvSpPr>
          <p:spPr>
            <a:xfrm rot="5400000" flipH="1">
              <a:off x="60465" y="2356982"/>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5"/>
            <p:cNvSpPr/>
            <p:nvPr/>
          </p:nvSpPr>
          <p:spPr>
            <a:xfrm rot="5400000" flipH="1">
              <a:off x="142523" y="2311209"/>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5"/>
            <p:cNvSpPr/>
            <p:nvPr/>
          </p:nvSpPr>
          <p:spPr>
            <a:xfrm rot="5400000" flipH="1">
              <a:off x="60465" y="2262667"/>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5"/>
            <p:cNvSpPr/>
            <p:nvPr/>
          </p:nvSpPr>
          <p:spPr>
            <a:xfrm rot="5400000" flipH="1">
              <a:off x="-59234" y="1650201"/>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1" y="5725"/>
                    <a:pt x="871" y="5675"/>
                    <a:pt x="998" y="5551"/>
                  </a:cubicBezTo>
                  <a:cubicBezTo>
                    <a:pt x="2005" y="4592"/>
                    <a:pt x="4049" y="2033"/>
                    <a:pt x="4659" y="1351"/>
                  </a:cubicBezTo>
                  <a:cubicBezTo>
                    <a:pt x="6170" y="2815"/>
                    <a:pt x="7177" y="3762"/>
                    <a:pt x="8622" y="5433"/>
                  </a:cubicBezTo>
                  <a:cubicBezTo>
                    <a:pt x="8820" y="5660"/>
                    <a:pt x="9080" y="5760"/>
                    <a:pt x="9306" y="5760"/>
                  </a:cubicBezTo>
                  <a:cubicBezTo>
                    <a:pt x="9724" y="5760"/>
                    <a:pt x="10027" y="5419"/>
                    <a:pt x="9612"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5"/>
            <p:cNvSpPr/>
            <p:nvPr/>
          </p:nvSpPr>
          <p:spPr>
            <a:xfrm rot="5400000" flipH="1">
              <a:off x="60465" y="1850777"/>
              <a:ext cx="82086" cy="63629"/>
            </a:xfrm>
            <a:custGeom>
              <a:avLst/>
              <a:gdLst/>
              <a:ahLst/>
              <a:cxnLst/>
              <a:rect l="l" t="t" r="r" b="b"/>
              <a:pathLst>
                <a:path w="1423" h="1103" extrusionOk="0">
                  <a:moveTo>
                    <a:pt x="712" y="0"/>
                  </a:moveTo>
                  <a:cubicBezTo>
                    <a:pt x="1" y="0"/>
                    <a:pt x="1" y="1102"/>
                    <a:pt x="712" y="1102"/>
                  </a:cubicBezTo>
                  <a:cubicBezTo>
                    <a:pt x="1422" y="1102"/>
                    <a:pt x="1422" y="0"/>
                    <a:pt x="7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5"/>
            <p:cNvSpPr/>
            <p:nvPr/>
          </p:nvSpPr>
          <p:spPr>
            <a:xfrm rot="5400000" flipH="1">
              <a:off x="142494" y="1804975"/>
              <a:ext cx="82086" cy="63629"/>
            </a:xfrm>
            <a:custGeom>
              <a:avLst/>
              <a:gdLst/>
              <a:ahLst/>
              <a:cxnLst/>
              <a:rect l="l" t="t" r="r" b="b"/>
              <a:pathLst>
                <a:path w="1423"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5"/>
            <p:cNvSpPr/>
            <p:nvPr/>
          </p:nvSpPr>
          <p:spPr>
            <a:xfrm rot="5400000" flipH="1">
              <a:off x="60465" y="1756461"/>
              <a:ext cx="82086" cy="63629"/>
            </a:xfrm>
            <a:custGeom>
              <a:avLst/>
              <a:gdLst/>
              <a:ahLst/>
              <a:cxnLst/>
              <a:rect l="l" t="t" r="r" b="b"/>
              <a:pathLst>
                <a:path w="1423" h="1103" extrusionOk="0">
                  <a:moveTo>
                    <a:pt x="711" y="0"/>
                  </a:moveTo>
                  <a:cubicBezTo>
                    <a:pt x="1" y="0"/>
                    <a:pt x="1"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5"/>
            <p:cNvSpPr/>
            <p:nvPr/>
          </p:nvSpPr>
          <p:spPr>
            <a:xfrm rot="5400000" flipH="1">
              <a:off x="-59234" y="1150934"/>
              <a:ext cx="578407" cy="332338"/>
            </a:xfrm>
            <a:custGeom>
              <a:avLst/>
              <a:gdLst/>
              <a:ahLst/>
              <a:cxnLst/>
              <a:rect l="l" t="t" r="r" b="b"/>
              <a:pathLst>
                <a:path w="10027" h="5761" extrusionOk="0">
                  <a:moveTo>
                    <a:pt x="4671" y="1"/>
                  </a:moveTo>
                  <a:cubicBezTo>
                    <a:pt x="3990" y="475"/>
                    <a:pt x="1543" y="3010"/>
                    <a:pt x="187" y="5006"/>
                  </a:cubicBezTo>
                  <a:cubicBezTo>
                    <a:pt x="0" y="5277"/>
                    <a:pt x="263" y="5725"/>
                    <a:pt x="621" y="5725"/>
                  </a:cubicBezTo>
                  <a:cubicBezTo>
                    <a:pt x="740" y="5725"/>
                    <a:pt x="871" y="5675"/>
                    <a:pt x="998" y="5551"/>
                  </a:cubicBezTo>
                  <a:cubicBezTo>
                    <a:pt x="2005" y="4592"/>
                    <a:pt x="4049" y="2033"/>
                    <a:pt x="4659" y="1351"/>
                  </a:cubicBezTo>
                  <a:cubicBezTo>
                    <a:pt x="6170" y="2815"/>
                    <a:pt x="7177" y="3762"/>
                    <a:pt x="8622" y="5433"/>
                  </a:cubicBezTo>
                  <a:cubicBezTo>
                    <a:pt x="8818" y="5660"/>
                    <a:pt x="9077" y="5760"/>
                    <a:pt x="9304" y="5760"/>
                  </a:cubicBezTo>
                  <a:cubicBezTo>
                    <a:pt x="9721" y="5760"/>
                    <a:pt x="10026" y="5419"/>
                    <a:pt x="9611" y="4900"/>
                  </a:cubicBezTo>
                  <a:cubicBezTo>
                    <a:pt x="8575" y="3608"/>
                    <a:pt x="4979" y="30"/>
                    <a:pt x="46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5"/>
            <p:cNvSpPr/>
            <p:nvPr/>
          </p:nvSpPr>
          <p:spPr>
            <a:xfrm rot="5400000" flipH="1">
              <a:off x="60465" y="1351510"/>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5"/>
            <p:cNvSpPr/>
            <p:nvPr/>
          </p:nvSpPr>
          <p:spPr>
            <a:xfrm rot="5400000" flipH="1">
              <a:off x="142523" y="1305736"/>
              <a:ext cx="82028" cy="63629"/>
            </a:xfrm>
            <a:custGeom>
              <a:avLst/>
              <a:gdLst/>
              <a:ahLst/>
              <a:cxnLst/>
              <a:rect l="l" t="t" r="r" b="b"/>
              <a:pathLst>
                <a:path w="1422" h="1103" extrusionOk="0">
                  <a:moveTo>
                    <a:pt x="711" y="1"/>
                  </a:moveTo>
                  <a:cubicBezTo>
                    <a:pt x="0" y="1"/>
                    <a:pt x="0" y="1102"/>
                    <a:pt x="711" y="1102"/>
                  </a:cubicBezTo>
                  <a:cubicBezTo>
                    <a:pt x="1422" y="1102"/>
                    <a:pt x="1422" y="1"/>
                    <a:pt x="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5"/>
            <p:cNvSpPr/>
            <p:nvPr/>
          </p:nvSpPr>
          <p:spPr>
            <a:xfrm rot="5400000" flipH="1">
              <a:off x="60465" y="1257194"/>
              <a:ext cx="82086" cy="63629"/>
            </a:xfrm>
            <a:custGeom>
              <a:avLst/>
              <a:gdLst/>
              <a:ahLst/>
              <a:cxnLst/>
              <a:rect l="l" t="t" r="r" b="b"/>
              <a:pathLst>
                <a:path w="1423"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5"/>
            <p:cNvSpPr/>
            <p:nvPr/>
          </p:nvSpPr>
          <p:spPr>
            <a:xfrm rot="5400000" flipH="1">
              <a:off x="-58773" y="652187"/>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5"/>
            <p:cNvSpPr/>
            <p:nvPr/>
          </p:nvSpPr>
          <p:spPr>
            <a:xfrm rot="5400000" flipH="1">
              <a:off x="60494" y="852272"/>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5"/>
            <p:cNvSpPr/>
            <p:nvPr/>
          </p:nvSpPr>
          <p:spPr>
            <a:xfrm rot="5400000" flipH="1">
              <a:off x="142350" y="806643"/>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5"/>
            <p:cNvSpPr/>
            <p:nvPr/>
          </p:nvSpPr>
          <p:spPr>
            <a:xfrm rot="5400000" flipH="1">
              <a:off x="60494" y="757956"/>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5"/>
            <p:cNvSpPr/>
            <p:nvPr/>
          </p:nvSpPr>
          <p:spPr>
            <a:xfrm rot="5400000" flipH="1">
              <a:off x="-58773" y="146027"/>
              <a:ext cx="577485" cy="332338"/>
            </a:xfrm>
            <a:custGeom>
              <a:avLst/>
              <a:gdLst/>
              <a:ahLst/>
              <a:cxnLst/>
              <a:rect l="l" t="t" r="r" b="b"/>
              <a:pathLst>
                <a:path w="10011" h="5761" extrusionOk="0">
                  <a:moveTo>
                    <a:pt x="4672" y="1"/>
                  </a:moveTo>
                  <a:cubicBezTo>
                    <a:pt x="3990" y="475"/>
                    <a:pt x="1544" y="3010"/>
                    <a:pt x="187" y="5006"/>
                  </a:cubicBezTo>
                  <a:cubicBezTo>
                    <a:pt x="1" y="5277"/>
                    <a:pt x="264" y="5725"/>
                    <a:pt x="622" y="5725"/>
                  </a:cubicBezTo>
                  <a:cubicBezTo>
                    <a:pt x="741" y="5725"/>
                    <a:pt x="871" y="5675"/>
                    <a:pt x="999" y="5551"/>
                  </a:cubicBezTo>
                  <a:cubicBezTo>
                    <a:pt x="2006" y="4592"/>
                    <a:pt x="4050" y="2033"/>
                    <a:pt x="4660" y="1351"/>
                  </a:cubicBezTo>
                  <a:cubicBezTo>
                    <a:pt x="6170" y="2815"/>
                    <a:pt x="7178" y="3762"/>
                    <a:pt x="8623" y="5433"/>
                  </a:cubicBezTo>
                  <a:cubicBezTo>
                    <a:pt x="8819" y="5660"/>
                    <a:pt x="9078" y="5760"/>
                    <a:pt x="9304" y="5760"/>
                  </a:cubicBezTo>
                  <a:cubicBezTo>
                    <a:pt x="9710" y="5760"/>
                    <a:pt x="10010" y="5437"/>
                    <a:pt x="9645" y="4942"/>
                  </a:cubicBezTo>
                  <a:lnTo>
                    <a:pt x="9645" y="4942"/>
                  </a:lnTo>
                  <a:cubicBezTo>
                    <a:pt x="9648" y="4946"/>
                    <a:pt x="9649" y="4947"/>
                    <a:pt x="9649" y="4947"/>
                  </a:cubicBezTo>
                  <a:cubicBezTo>
                    <a:pt x="9649" y="4947"/>
                    <a:pt x="9643" y="4939"/>
                    <a:pt x="9628" y="4920"/>
                  </a:cubicBezTo>
                  <a:lnTo>
                    <a:pt x="9628" y="4920"/>
                  </a:lnTo>
                  <a:cubicBezTo>
                    <a:pt x="9623" y="4913"/>
                    <a:pt x="9618" y="4907"/>
                    <a:pt x="9612" y="4900"/>
                  </a:cubicBezTo>
                  <a:cubicBezTo>
                    <a:pt x="9256" y="4455"/>
                    <a:pt x="9136" y="4304"/>
                    <a:pt x="9136" y="4304"/>
                  </a:cubicBezTo>
                  <a:lnTo>
                    <a:pt x="9136" y="4304"/>
                  </a:lnTo>
                  <a:cubicBezTo>
                    <a:pt x="9135" y="4304"/>
                    <a:pt x="9370" y="4600"/>
                    <a:pt x="9523" y="4790"/>
                  </a:cubicBezTo>
                  <a:lnTo>
                    <a:pt x="9523" y="4790"/>
                  </a:lnTo>
                  <a:cubicBezTo>
                    <a:pt x="8383" y="3418"/>
                    <a:pt x="4971" y="30"/>
                    <a:pt x="46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5"/>
            <p:cNvSpPr/>
            <p:nvPr/>
          </p:nvSpPr>
          <p:spPr>
            <a:xfrm rot="5400000" flipH="1">
              <a:off x="60494" y="346112"/>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5"/>
            <p:cNvSpPr/>
            <p:nvPr/>
          </p:nvSpPr>
          <p:spPr>
            <a:xfrm rot="5400000" flipH="1">
              <a:off x="142350" y="300483"/>
              <a:ext cx="82374" cy="63629"/>
            </a:xfrm>
            <a:custGeom>
              <a:avLst/>
              <a:gdLst/>
              <a:ahLst/>
              <a:cxnLst/>
              <a:rect l="l" t="t" r="r" b="b"/>
              <a:pathLst>
                <a:path w="1428" h="1103" extrusionOk="0">
                  <a:moveTo>
                    <a:pt x="717" y="1"/>
                  </a:moveTo>
                  <a:cubicBezTo>
                    <a:pt x="0" y="1"/>
                    <a:pt x="0" y="1102"/>
                    <a:pt x="717" y="1102"/>
                  </a:cubicBezTo>
                  <a:cubicBezTo>
                    <a:pt x="1428" y="1102"/>
                    <a:pt x="1428" y="1"/>
                    <a:pt x="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5"/>
            <p:cNvSpPr/>
            <p:nvPr/>
          </p:nvSpPr>
          <p:spPr>
            <a:xfrm rot="5400000" flipH="1">
              <a:off x="60494" y="251797"/>
              <a:ext cx="82028" cy="63629"/>
            </a:xfrm>
            <a:custGeom>
              <a:avLst/>
              <a:gdLst/>
              <a:ahLst/>
              <a:cxnLst/>
              <a:rect l="l" t="t" r="r" b="b"/>
              <a:pathLst>
                <a:path w="1422" h="1103" extrusionOk="0">
                  <a:moveTo>
                    <a:pt x="711" y="0"/>
                  </a:moveTo>
                  <a:cubicBezTo>
                    <a:pt x="0" y="0"/>
                    <a:pt x="0" y="1102"/>
                    <a:pt x="711" y="1102"/>
                  </a:cubicBezTo>
                  <a:cubicBezTo>
                    <a:pt x="1422" y="1102"/>
                    <a:pt x="1422"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gradFill>
          <a:gsLst>
            <a:gs pos="0">
              <a:srgbClr val="9AEEEE"/>
            </a:gs>
            <a:gs pos="100000">
              <a:srgbClr val="32D3D3"/>
            </a:gs>
          </a:gsLst>
          <a:path path="circle">
            <a:fillToRect l="50000" t="50000" r="50000" b="50000"/>
          </a:path>
          <a:tileRect/>
        </a:gradFill>
        <a:effectLst/>
      </p:bgPr>
    </p:bg>
    <p:spTree>
      <p:nvGrpSpPr>
        <p:cNvPr id="1" name="Shape 558"/>
        <p:cNvGrpSpPr/>
        <p:nvPr/>
      </p:nvGrpSpPr>
      <p:grpSpPr>
        <a:xfrm>
          <a:off x="0" y="0"/>
          <a:ext cx="0" cy="0"/>
          <a:chOff x="0" y="0"/>
          <a:chExt cx="0" cy="0"/>
        </a:xfrm>
      </p:grpSpPr>
      <p:grpSp>
        <p:nvGrpSpPr>
          <p:cNvPr id="559" name="Google Shape;559;p16"/>
          <p:cNvGrpSpPr/>
          <p:nvPr/>
        </p:nvGrpSpPr>
        <p:grpSpPr>
          <a:xfrm>
            <a:off x="152400" y="108025"/>
            <a:ext cx="435050" cy="4927443"/>
            <a:chOff x="152400" y="114450"/>
            <a:chExt cx="435050" cy="4927443"/>
          </a:xfrm>
        </p:grpSpPr>
        <p:sp>
          <p:nvSpPr>
            <p:cNvPr id="560" name="Google Shape;560;p16"/>
            <p:cNvSpPr/>
            <p:nvPr/>
          </p:nvSpPr>
          <p:spPr>
            <a:xfrm>
              <a:off x="152400" y="114450"/>
              <a:ext cx="435050" cy="427452"/>
            </a:xfrm>
            <a:custGeom>
              <a:avLst/>
              <a:gdLst/>
              <a:ahLst/>
              <a:cxnLst/>
              <a:rect l="l" t="t" r="r" b="b"/>
              <a:pathLst>
                <a:path w="13341" h="13108" extrusionOk="0">
                  <a:moveTo>
                    <a:pt x="9193" y="2448"/>
                  </a:moveTo>
                  <a:cubicBezTo>
                    <a:pt x="9275" y="2456"/>
                    <a:pt x="9358" y="2463"/>
                    <a:pt x="9440" y="2478"/>
                  </a:cubicBezTo>
                  <a:cubicBezTo>
                    <a:pt x="8976" y="2957"/>
                    <a:pt x="8459" y="3407"/>
                    <a:pt x="8153" y="3781"/>
                  </a:cubicBezTo>
                  <a:cubicBezTo>
                    <a:pt x="7748" y="4267"/>
                    <a:pt x="7314" y="4732"/>
                    <a:pt x="6858" y="5166"/>
                  </a:cubicBezTo>
                  <a:cubicBezTo>
                    <a:pt x="5974" y="4282"/>
                    <a:pt x="5083" y="3399"/>
                    <a:pt x="4282" y="2456"/>
                  </a:cubicBezTo>
                  <a:lnTo>
                    <a:pt x="9193" y="2448"/>
                  </a:lnTo>
                  <a:close/>
                  <a:moveTo>
                    <a:pt x="10526" y="4148"/>
                  </a:moveTo>
                  <a:lnTo>
                    <a:pt x="10526" y="4148"/>
                  </a:lnTo>
                  <a:cubicBezTo>
                    <a:pt x="10518" y="4365"/>
                    <a:pt x="10511" y="4589"/>
                    <a:pt x="10511" y="4791"/>
                  </a:cubicBezTo>
                  <a:lnTo>
                    <a:pt x="10511" y="8953"/>
                  </a:lnTo>
                  <a:lnTo>
                    <a:pt x="10503" y="8953"/>
                  </a:lnTo>
                  <a:cubicBezTo>
                    <a:pt x="9740" y="8048"/>
                    <a:pt x="8834" y="7209"/>
                    <a:pt x="8115" y="6453"/>
                  </a:cubicBezTo>
                  <a:cubicBezTo>
                    <a:pt x="8849" y="5772"/>
                    <a:pt x="9740" y="4994"/>
                    <a:pt x="10526" y="4148"/>
                  </a:cubicBezTo>
                  <a:close/>
                  <a:moveTo>
                    <a:pt x="2621" y="3436"/>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6"/>
                  </a:cubicBezTo>
                  <a:close/>
                  <a:moveTo>
                    <a:pt x="6775" y="7808"/>
                  </a:moveTo>
                  <a:cubicBezTo>
                    <a:pt x="7269" y="8355"/>
                    <a:pt x="7726" y="8931"/>
                    <a:pt x="8265" y="9440"/>
                  </a:cubicBezTo>
                  <a:cubicBezTo>
                    <a:pt x="8677" y="9814"/>
                    <a:pt x="9066" y="10218"/>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6"/>
            <p:cNvSpPr/>
            <p:nvPr/>
          </p:nvSpPr>
          <p:spPr>
            <a:xfrm>
              <a:off x="152400" y="614431"/>
              <a:ext cx="435050" cy="427452"/>
            </a:xfrm>
            <a:custGeom>
              <a:avLst/>
              <a:gdLst/>
              <a:ahLst/>
              <a:cxnLst/>
              <a:rect l="l" t="t" r="r" b="b"/>
              <a:pathLst>
                <a:path w="13341" h="13108" extrusionOk="0">
                  <a:moveTo>
                    <a:pt x="9193" y="2448"/>
                  </a:moveTo>
                  <a:cubicBezTo>
                    <a:pt x="9268" y="2456"/>
                    <a:pt x="9350" y="2463"/>
                    <a:pt x="9433" y="2478"/>
                  </a:cubicBezTo>
                  <a:cubicBezTo>
                    <a:pt x="8969" y="2950"/>
                    <a:pt x="8452" y="3406"/>
                    <a:pt x="8145" y="3781"/>
                  </a:cubicBezTo>
                  <a:cubicBezTo>
                    <a:pt x="7748" y="4267"/>
                    <a:pt x="7314" y="4731"/>
                    <a:pt x="6858" y="5165"/>
                  </a:cubicBezTo>
                  <a:cubicBezTo>
                    <a:pt x="5974" y="4290"/>
                    <a:pt x="5083" y="3399"/>
                    <a:pt x="4282" y="2456"/>
                  </a:cubicBezTo>
                  <a:lnTo>
                    <a:pt x="9193" y="2448"/>
                  </a:ln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2"/>
                    <a:pt x="9740" y="4993"/>
                    <a:pt x="10526" y="4147"/>
                  </a:cubicBezTo>
                  <a:close/>
                  <a:moveTo>
                    <a:pt x="2621" y="3436"/>
                  </a:moveTo>
                  <a:cubicBezTo>
                    <a:pt x="3437" y="4507"/>
                    <a:pt x="4335" y="5510"/>
                    <a:pt x="5316" y="6430"/>
                  </a:cubicBezTo>
                  <a:cubicBezTo>
                    <a:pt x="4238" y="7224"/>
                    <a:pt x="3459" y="8429"/>
                    <a:pt x="2606" y="9522"/>
                  </a:cubicBezTo>
                  <a:cubicBezTo>
                    <a:pt x="2606" y="9372"/>
                    <a:pt x="2606" y="9215"/>
                    <a:pt x="2606" y="9035"/>
                  </a:cubicBezTo>
                  <a:lnTo>
                    <a:pt x="2606" y="4065"/>
                  </a:lnTo>
                  <a:cubicBezTo>
                    <a:pt x="2606" y="3825"/>
                    <a:pt x="2613" y="3623"/>
                    <a:pt x="2621" y="3436"/>
                  </a:cubicBezTo>
                  <a:close/>
                  <a:moveTo>
                    <a:pt x="6775" y="7808"/>
                  </a:moveTo>
                  <a:cubicBezTo>
                    <a:pt x="7269" y="8354"/>
                    <a:pt x="7726" y="8938"/>
                    <a:pt x="8265" y="9440"/>
                  </a:cubicBezTo>
                  <a:cubicBezTo>
                    <a:pt x="8674" y="9812"/>
                    <a:pt x="9062" y="10214"/>
                    <a:pt x="9427" y="10630"/>
                  </a:cubicBezTo>
                  <a:lnTo>
                    <a:pt x="9427" y="10630"/>
                  </a:lnTo>
                  <a:cubicBezTo>
                    <a:pt x="9267" y="10643"/>
                    <a:pt x="9102" y="10646"/>
                    <a:pt x="8938" y="10646"/>
                  </a:cubicBezTo>
                  <a:cubicBezTo>
                    <a:pt x="8827" y="10646"/>
                    <a:pt x="8717" y="10645"/>
                    <a:pt x="8609" y="10645"/>
                  </a:cubicBezTo>
                  <a:lnTo>
                    <a:pt x="4253" y="10645"/>
                  </a:lnTo>
                  <a:cubicBezTo>
                    <a:pt x="5106" y="9724"/>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6"/>
            <p:cNvSpPr/>
            <p:nvPr/>
          </p:nvSpPr>
          <p:spPr>
            <a:xfrm>
              <a:off x="152400" y="1114412"/>
              <a:ext cx="435050" cy="427484"/>
            </a:xfrm>
            <a:custGeom>
              <a:avLst/>
              <a:gdLst/>
              <a:ahLst/>
              <a:cxnLst/>
              <a:rect l="l" t="t" r="r" b="b"/>
              <a:pathLst>
                <a:path w="13341" h="13109" extrusionOk="0">
                  <a:moveTo>
                    <a:pt x="9193" y="2456"/>
                  </a:moveTo>
                  <a:cubicBezTo>
                    <a:pt x="9275" y="2456"/>
                    <a:pt x="9358" y="2464"/>
                    <a:pt x="9440" y="2479"/>
                  </a:cubicBezTo>
                  <a:cubicBezTo>
                    <a:pt x="8976" y="2958"/>
                    <a:pt x="8459" y="3407"/>
                    <a:pt x="8153" y="3781"/>
                  </a:cubicBezTo>
                  <a:cubicBezTo>
                    <a:pt x="7748" y="4268"/>
                    <a:pt x="7314" y="4732"/>
                    <a:pt x="6858" y="5166"/>
                  </a:cubicBezTo>
                  <a:cubicBezTo>
                    <a:pt x="5974" y="4290"/>
                    <a:pt x="5083" y="3399"/>
                    <a:pt x="4282" y="2456"/>
                  </a:cubicBezTo>
                  <a:close/>
                  <a:moveTo>
                    <a:pt x="10526" y="4148"/>
                  </a:moveTo>
                  <a:lnTo>
                    <a:pt x="10526" y="4148"/>
                  </a:lnTo>
                  <a:cubicBezTo>
                    <a:pt x="10518" y="4365"/>
                    <a:pt x="10503" y="4590"/>
                    <a:pt x="10503" y="4792"/>
                  </a:cubicBezTo>
                  <a:lnTo>
                    <a:pt x="10503" y="8961"/>
                  </a:lnTo>
                  <a:cubicBezTo>
                    <a:pt x="9740" y="8048"/>
                    <a:pt x="8834" y="7210"/>
                    <a:pt x="8108" y="6454"/>
                  </a:cubicBezTo>
                  <a:cubicBezTo>
                    <a:pt x="8841" y="5772"/>
                    <a:pt x="9740" y="4994"/>
                    <a:pt x="10526" y="4148"/>
                  </a:cubicBezTo>
                  <a:close/>
                  <a:moveTo>
                    <a:pt x="2621" y="3437"/>
                  </a:moveTo>
                  <a:cubicBezTo>
                    <a:pt x="3437" y="4507"/>
                    <a:pt x="4335" y="5510"/>
                    <a:pt x="5316" y="6431"/>
                  </a:cubicBezTo>
                  <a:cubicBezTo>
                    <a:pt x="4238" y="7225"/>
                    <a:pt x="3459" y="8430"/>
                    <a:pt x="2606" y="9523"/>
                  </a:cubicBezTo>
                  <a:cubicBezTo>
                    <a:pt x="2606" y="9373"/>
                    <a:pt x="2606" y="9216"/>
                    <a:pt x="2606" y="9036"/>
                  </a:cubicBezTo>
                  <a:lnTo>
                    <a:pt x="2606" y="4066"/>
                  </a:lnTo>
                  <a:cubicBezTo>
                    <a:pt x="2606" y="3826"/>
                    <a:pt x="2613" y="3624"/>
                    <a:pt x="2621" y="3437"/>
                  </a:cubicBezTo>
                  <a:close/>
                  <a:moveTo>
                    <a:pt x="6775" y="7816"/>
                  </a:moveTo>
                  <a:cubicBezTo>
                    <a:pt x="7269" y="8362"/>
                    <a:pt x="7718" y="8939"/>
                    <a:pt x="8257" y="9448"/>
                  </a:cubicBezTo>
                  <a:cubicBezTo>
                    <a:pt x="8672" y="9818"/>
                    <a:pt x="9057" y="10210"/>
                    <a:pt x="9421" y="10632"/>
                  </a:cubicBezTo>
                  <a:lnTo>
                    <a:pt x="9421" y="10632"/>
                  </a:lnTo>
                  <a:cubicBezTo>
                    <a:pt x="9155" y="10653"/>
                    <a:pt x="8875" y="10646"/>
                    <a:pt x="8602" y="10653"/>
                  </a:cubicBezTo>
                  <a:lnTo>
                    <a:pt x="4245" y="10653"/>
                  </a:lnTo>
                  <a:cubicBezTo>
                    <a:pt x="5106" y="9725"/>
                    <a:pt x="5914" y="8752"/>
                    <a:pt x="6775" y="7816"/>
                  </a:cubicBezTo>
                  <a:close/>
                  <a:moveTo>
                    <a:pt x="1992" y="1"/>
                  </a:moveTo>
                  <a:cubicBezTo>
                    <a:pt x="353" y="1"/>
                    <a:pt x="233" y="705"/>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3"/>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6"/>
            <p:cNvSpPr/>
            <p:nvPr/>
          </p:nvSpPr>
          <p:spPr>
            <a:xfrm>
              <a:off x="152400" y="1614426"/>
              <a:ext cx="435050" cy="427484"/>
            </a:xfrm>
            <a:custGeom>
              <a:avLst/>
              <a:gdLst/>
              <a:ahLst/>
              <a:cxnLst/>
              <a:rect l="l" t="t" r="r" b="b"/>
              <a:pathLst>
                <a:path w="13341" h="13109" extrusionOk="0">
                  <a:moveTo>
                    <a:pt x="9193" y="2448"/>
                  </a:moveTo>
                  <a:cubicBezTo>
                    <a:pt x="9275" y="2456"/>
                    <a:pt x="9358" y="2463"/>
                    <a:pt x="9440" y="2478"/>
                  </a:cubicBezTo>
                  <a:cubicBezTo>
                    <a:pt x="8976" y="2950"/>
                    <a:pt x="8459" y="3407"/>
                    <a:pt x="8153" y="3781"/>
                  </a:cubicBezTo>
                  <a:cubicBezTo>
                    <a:pt x="7748" y="4267"/>
                    <a:pt x="7314" y="4732"/>
                    <a:pt x="6858" y="5166"/>
                  </a:cubicBezTo>
                  <a:cubicBezTo>
                    <a:pt x="5974" y="4290"/>
                    <a:pt x="5083" y="3399"/>
                    <a:pt x="4282" y="2456"/>
                  </a:cubicBezTo>
                  <a:lnTo>
                    <a:pt x="9193" y="2448"/>
                  </a:lnTo>
                  <a:close/>
                  <a:moveTo>
                    <a:pt x="10526" y="4148"/>
                  </a:moveTo>
                  <a:lnTo>
                    <a:pt x="10526" y="4148"/>
                  </a:lnTo>
                  <a:cubicBezTo>
                    <a:pt x="10518" y="4365"/>
                    <a:pt x="10511" y="4582"/>
                    <a:pt x="10511" y="4791"/>
                  </a:cubicBezTo>
                  <a:lnTo>
                    <a:pt x="10511" y="8953"/>
                  </a:lnTo>
                  <a:lnTo>
                    <a:pt x="10503" y="8953"/>
                  </a:lnTo>
                  <a:cubicBezTo>
                    <a:pt x="9740" y="8048"/>
                    <a:pt x="8834" y="7217"/>
                    <a:pt x="8115" y="6453"/>
                  </a:cubicBezTo>
                  <a:cubicBezTo>
                    <a:pt x="8849" y="5772"/>
                    <a:pt x="9740" y="4994"/>
                    <a:pt x="10526" y="4148"/>
                  </a:cubicBezTo>
                  <a:close/>
                  <a:moveTo>
                    <a:pt x="2621" y="3437"/>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7"/>
                  </a:cubicBezTo>
                  <a:close/>
                  <a:moveTo>
                    <a:pt x="6775" y="7808"/>
                  </a:moveTo>
                  <a:cubicBezTo>
                    <a:pt x="7269" y="8355"/>
                    <a:pt x="7726" y="8939"/>
                    <a:pt x="8265" y="9440"/>
                  </a:cubicBezTo>
                  <a:cubicBezTo>
                    <a:pt x="8677" y="9814"/>
                    <a:pt x="9066" y="10219"/>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1"/>
                    <a:pt x="1640" y="13101"/>
                  </a:cubicBezTo>
                  <a:lnTo>
                    <a:pt x="9829" y="13101"/>
                  </a:lnTo>
                  <a:cubicBezTo>
                    <a:pt x="10082" y="13101"/>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6"/>
            <p:cNvSpPr/>
            <p:nvPr/>
          </p:nvSpPr>
          <p:spPr>
            <a:xfrm>
              <a:off x="152465" y="2114439"/>
              <a:ext cx="434985" cy="427484"/>
            </a:xfrm>
            <a:custGeom>
              <a:avLst/>
              <a:gdLst/>
              <a:ahLst/>
              <a:cxnLst/>
              <a:rect l="l" t="t" r="r" b="b"/>
              <a:pathLst>
                <a:path w="13339" h="13109" extrusionOk="0">
                  <a:moveTo>
                    <a:pt x="9191" y="2464"/>
                  </a:moveTo>
                  <a:cubicBezTo>
                    <a:pt x="9266" y="2471"/>
                    <a:pt x="9348" y="2479"/>
                    <a:pt x="9431" y="2494"/>
                  </a:cubicBezTo>
                  <a:cubicBezTo>
                    <a:pt x="8967" y="2965"/>
                    <a:pt x="8450" y="3422"/>
                    <a:pt x="8143" y="3796"/>
                  </a:cubicBezTo>
                  <a:cubicBezTo>
                    <a:pt x="7746" y="4275"/>
                    <a:pt x="7312" y="4739"/>
                    <a:pt x="6856" y="5173"/>
                  </a:cubicBezTo>
                  <a:cubicBezTo>
                    <a:pt x="5972" y="4298"/>
                    <a:pt x="5081" y="3407"/>
                    <a:pt x="4280" y="2464"/>
                  </a:cubicBezTo>
                  <a:close/>
                  <a:moveTo>
                    <a:pt x="10524" y="4155"/>
                  </a:moveTo>
                  <a:lnTo>
                    <a:pt x="10524" y="4155"/>
                  </a:lnTo>
                  <a:cubicBezTo>
                    <a:pt x="10516" y="4372"/>
                    <a:pt x="10509" y="4597"/>
                    <a:pt x="10509" y="4799"/>
                  </a:cubicBezTo>
                  <a:lnTo>
                    <a:pt x="10509" y="8961"/>
                  </a:lnTo>
                  <a:lnTo>
                    <a:pt x="10501" y="8961"/>
                  </a:lnTo>
                  <a:cubicBezTo>
                    <a:pt x="9738" y="8055"/>
                    <a:pt x="8832" y="7217"/>
                    <a:pt x="8113" y="6461"/>
                  </a:cubicBezTo>
                  <a:cubicBezTo>
                    <a:pt x="8847" y="5780"/>
                    <a:pt x="9738" y="5001"/>
                    <a:pt x="10524" y="4155"/>
                  </a:cubicBezTo>
                  <a:close/>
                  <a:moveTo>
                    <a:pt x="2619" y="3452"/>
                  </a:moveTo>
                  <a:cubicBezTo>
                    <a:pt x="3435" y="4522"/>
                    <a:pt x="4333" y="5518"/>
                    <a:pt x="5314" y="6446"/>
                  </a:cubicBezTo>
                  <a:cubicBezTo>
                    <a:pt x="4236" y="7232"/>
                    <a:pt x="3457" y="8437"/>
                    <a:pt x="2604" y="9530"/>
                  </a:cubicBezTo>
                  <a:cubicBezTo>
                    <a:pt x="2604" y="9380"/>
                    <a:pt x="2604" y="9223"/>
                    <a:pt x="2604" y="9044"/>
                  </a:cubicBezTo>
                  <a:lnTo>
                    <a:pt x="2604" y="4073"/>
                  </a:lnTo>
                  <a:cubicBezTo>
                    <a:pt x="2604" y="3834"/>
                    <a:pt x="2611" y="3631"/>
                    <a:pt x="2619" y="3452"/>
                  </a:cubicBezTo>
                  <a:close/>
                  <a:moveTo>
                    <a:pt x="6773" y="7816"/>
                  </a:moveTo>
                  <a:cubicBezTo>
                    <a:pt x="7267" y="8362"/>
                    <a:pt x="7724" y="8939"/>
                    <a:pt x="8263" y="9448"/>
                  </a:cubicBezTo>
                  <a:cubicBezTo>
                    <a:pt x="8675" y="9822"/>
                    <a:pt x="9064" y="10226"/>
                    <a:pt x="9431" y="10645"/>
                  </a:cubicBezTo>
                  <a:cubicBezTo>
                    <a:pt x="9296" y="10653"/>
                    <a:pt x="9157" y="10655"/>
                    <a:pt x="9019" y="10655"/>
                  </a:cubicBezTo>
                  <a:cubicBezTo>
                    <a:pt x="8880" y="10655"/>
                    <a:pt x="8742" y="10653"/>
                    <a:pt x="8607" y="10653"/>
                  </a:cubicBezTo>
                  <a:lnTo>
                    <a:pt x="4251" y="10653"/>
                  </a:lnTo>
                  <a:cubicBezTo>
                    <a:pt x="5104" y="9725"/>
                    <a:pt x="5920" y="8752"/>
                    <a:pt x="6773" y="7816"/>
                  </a:cubicBezTo>
                  <a:close/>
                  <a:moveTo>
                    <a:pt x="1990" y="1"/>
                  </a:moveTo>
                  <a:cubicBezTo>
                    <a:pt x="351" y="1"/>
                    <a:pt x="231" y="705"/>
                    <a:pt x="231" y="2576"/>
                  </a:cubicBezTo>
                  <a:lnTo>
                    <a:pt x="231" y="10533"/>
                  </a:lnTo>
                  <a:cubicBezTo>
                    <a:pt x="231" y="12166"/>
                    <a:pt x="1" y="13101"/>
                    <a:pt x="1619" y="13101"/>
                  </a:cubicBezTo>
                  <a:cubicBezTo>
                    <a:pt x="1625" y="13101"/>
                    <a:pt x="1632" y="13101"/>
                    <a:pt x="1638" y="13101"/>
                  </a:cubicBezTo>
                  <a:lnTo>
                    <a:pt x="9827" y="13101"/>
                  </a:lnTo>
                  <a:cubicBezTo>
                    <a:pt x="10086" y="13101"/>
                    <a:pt x="10353" y="13109"/>
                    <a:pt x="10617" y="13109"/>
                  </a:cubicBezTo>
                  <a:cubicBezTo>
                    <a:pt x="11778" y="13109"/>
                    <a:pt x="12867" y="12950"/>
                    <a:pt x="12867" y="11229"/>
                  </a:cubicBezTo>
                  <a:lnTo>
                    <a:pt x="12867" y="3744"/>
                  </a:lnTo>
                  <a:cubicBezTo>
                    <a:pt x="12867" y="2112"/>
                    <a:pt x="13338" y="1"/>
                    <a:pt x="107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6"/>
            <p:cNvSpPr/>
            <p:nvPr/>
          </p:nvSpPr>
          <p:spPr>
            <a:xfrm>
              <a:off x="152400" y="2614453"/>
              <a:ext cx="435050" cy="427452"/>
            </a:xfrm>
            <a:custGeom>
              <a:avLst/>
              <a:gdLst/>
              <a:ahLst/>
              <a:cxnLst/>
              <a:rect l="l" t="t" r="r" b="b"/>
              <a:pathLst>
                <a:path w="13341" h="13108" extrusionOk="0">
                  <a:moveTo>
                    <a:pt x="9193" y="2455"/>
                  </a:moveTo>
                  <a:cubicBezTo>
                    <a:pt x="9275" y="2455"/>
                    <a:pt x="9358" y="2463"/>
                    <a:pt x="9440" y="2478"/>
                  </a:cubicBezTo>
                  <a:cubicBezTo>
                    <a:pt x="8976" y="2957"/>
                    <a:pt x="8459" y="3406"/>
                    <a:pt x="8153" y="3780"/>
                  </a:cubicBezTo>
                  <a:cubicBezTo>
                    <a:pt x="7748" y="4267"/>
                    <a:pt x="7314" y="4731"/>
                    <a:pt x="6858" y="5165"/>
                  </a:cubicBezTo>
                  <a:cubicBezTo>
                    <a:pt x="5974" y="4289"/>
                    <a:pt x="5083" y="3399"/>
                    <a:pt x="4282" y="2455"/>
                  </a:cubicBez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1"/>
                    <a:pt x="9740" y="4993"/>
                    <a:pt x="10526" y="4147"/>
                  </a:cubicBezTo>
                  <a:close/>
                  <a:moveTo>
                    <a:pt x="2621" y="3443"/>
                  </a:moveTo>
                  <a:cubicBezTo>
                    <a:pt x="3437" y="4506"/>
                    <a:pt x="4335" y="5509"/>
                    <a:pt x="5316" y="6438"/>
                  </a:cubicBezTo>
                  <a:cubicBezTo>
                    <a:pt x="4238" y="7224"/>
                    <a:pt x="3459" y="8429"/>
                    <a:pt x="2606" y="9522"/>
                  </a:cubicBezTo>
                  <a:cubicBezTo>
                    <a:pt x="2606" y="9372"/>
                    <a:pt x="2606" y="9215"/>
                    <a:pt x="2606" y="9035"/>
                  </a:cubicBezTo>
                  <a:lnTo>
                    <a:pt x="2606" y="4065"/>
                  </a:lnTo>
                  <a:cubicBezTo>
                    <a:pt x="2606" y="3825"/>
                    <a:pt x="2613" y="3623"/>
                    <a:pt x="2621" y="3443"/>
                  </a:cubicBezTo>
                  <a:close/>
                  <a:moveTo>
                    <a:pt x="6775" y="7808"/>
                  </a:moveTo>
                  <a:cubicBezTo>
                    <a:pt x="7269" y="8354"/>
                    <a:pt x="7726" y="8938"/>
                    <a:pt x="8265" y="9439"/>
                  </a:cubicBezTo>
                  <a:cubicBezTo>
                    <a:pt x="8677" y="9814"/>
                    <a:pt x="9066" y="10218"/>
                    <a:pt x="9433" y="10637"/>
                  </a:cubicBezTo>
                  <a:cubicBezTo>
                    <a:pt x="9275" y="10646"/>
                    <a:pt x="9112" y="10650"/>
                    <a:pt x="8950" y="10650"/>
                  </a:cubicBezTo>
                  <a:cubicBezTo>
                    <a:pt x="8835" y="10650"/>
                    <a:pt x="8721" y="10648"/>
                    <a:pt x="8609" y="10645"/>
                  </a:cubicBezTo>
                  <a:lnTo>
                    <a:pt x="4253" y="10645"/>
                  </a:lnTo>
                  <a:cubicBezTo>
                    <a:pt x="5106" y="9716"/>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7"/>
                    <a:pt x="10601" y="13107"/>
                  </a:cubicBezTo>
                  <a:cubicBezTo>
                    <a:pt x="11768" y="13107"/>
                    <a:pt x="12869" y="12952"/>
                    <a:pt x="12869" y="11228"/>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6"/>
            <p:cNvSpPr/>
            <p:nvPr/>
          </p:nvSpPr>
          <p:spPr>
            <a:xfrm>
              <a:off x="152400" y="3114434"/>
              <a:ext cx="435050" cy="427484"/>
            </a:xfrm>
            <a:custGeom>
              <a:avLst/>
              <a:gdLst/>
              <a:ahLst/>
              <a:cxnLst/>
              <a:rect l="l" t="t" r="r" b="b"/>
              <a:pathLst>
                <a:path w="13341" h="13109" extrusionOk="0">
                  <a:moveTo>
                    <a:pt x="9193" y="2449"/>
                  </a:moveTo>
                  <a:cubicBezTo>
                    <a:pt x="9268" y="2456"/>
                    <a:pt x="9350" y="2464"/>
                    <a:pt x="9433" y="2478"/>
                  </a:cubicBezTo>
                  <a:cubicBezTo>
                    <a:pt x="8969" y="2958"/>
                    <a:pt x="8452" y="3407"/>
                    <a:pt x="8145" y="3781"/>
                  </a:cubicBezTo>
                  <a:cubicBezTo>
                    <a:pt x="7741" y="4268"/>
                    <a:pt x="7314" y="4732"/>
                    <a:pt x="6850" y="5166"/>
                  </a:cubicBezTo>
                  <a:cubicBezTo>
                    <a:pt x="5974" y="4290"/>
                    <a:pt x="5076" y="3399"/>
                    <a:pt x="4275" y="2456"/>
                  </a:cubicBezTo>
                  <a:lnTo>
                    <a:pt x="9193" y="2449"/>
                  </a:lnTo>
                  <a:close/>
                  <a:moveTo>
                    <a:pt x="10518" y="4148"/>
                  </a:moveTo>
                  <a:cubicBezTo>
                    <a:pt x="10518" y="4365"/>
                    <a:pt x="10503" y="4589"/>
                    <a:pt x="10503" y="4792"/>
                  </a:cubicBezTo>
                  <a:lnTo>
                    <a:pt x="10503" y="8954"/>
                  </a:lnTo>
                  <a:cubicBezTo>
                    <a:pt x="9740" y="8048"/>
                    <a:pt x="8834" y="7209"/>
                    <a:pt x="8108" y="6453"/>
                  </a:cubicBezTo>
                  <a:cubicBezTo>
                    <a:pt x="8841" y="5772"/>
                    <a:pt x="9740" y="4994"/>
                    <a:pt x="10518" y="4148"/>
                  </a:cubicBezTo>
                  <a:close/>
                  <a:moveTo>
                    <a:pt x="2621" y="3437"/>
                  </a:moveTo>
                  <a:cubicBezTo>
                    <a:pt x="3437" y="4507"/>
                    <a:pt x="4335" y="5510"/>
                    <a:pt x="5316" y="6431"/>
                  </a:cubicBezTo>
                  <a:cubicBezTo>
                    <a:pt x="4238" y="7224"/>
                    <a:pt x="3459" y="8430"/>
                    <a:pt x="2606" y="9522"/>
                  </a:cubicBezTo>
                  <a:cubicBezTo>
                    <a:pt x="2606" y="9373"/>
                    <a:pt x="2606" y="9216"/>
                    <a:pt x="2606" y="9036"/>
                  </a:cubicBezTo>
                  <a:lnTo>
                    <a:pt x="2606" y="4065"/>
                  </a:lnTo>
                  <a:cubicBezTo>
                    <a:pt x="2606" y="3826"/>
                    <a:pt x="2613" y="3624"/>
                    <a:pt x="2621" y="3437"/>
                  </a:cubicBezTo>
                  <a:close/>
                  <a:moveTo>
                    <a:pt x="6775" y="7816"/>
                  </a:moveTo>
                  <a:cubicBezTo>
                    <a:pt x="7269" y="8355"/>
                    <a:pt x="7718" y="8939"/>
                    <a:pt x="8257" y="9440"/>
                  </a:cubicBezTo>
                  <a:cubicBezTo>
                    <a:pt x="8677" y="9814"/>
                    <a:pt x="9066" y="10219"/>
                    <a:pt x="9433" y="10638"/>
                  </a:cubicBezTo>
                  <a:cubicBezTo>
                    <a:pt x="9298" y="10645"/>
                    <a:pt x="9159" y="10647"/>
                    <a:pt x="9020" y="10647"/>
                  </a:cubicBezTo>
                  <a:cubicBezTo>
                    <a:pt x="8881" y="10647"/>
                    <a:pt x="8740" y="10645"/>
                    <a:pt x="8602" y="10645"/>
                  </a:cubicBezTo>
                  <a:lnTo>
                    <a:pt x="4245" y="10645"/>
                  </a:lnTo>
                  <a:cubicBezTo>
                    <a:pt x="5098" y="9717"/>
                    <a:pt x="5914" y="8751"/>
                    <a:pt x="6775" y="7816"/>
                  </a:cubicBezTo>
                  <a:close/>
                  <a:moveTo>
                    <a:pt x="1992" y="1"/>
                  </a:moveTo>
                  <a:cubicBezTo>
                    <a:pt x="353" y="1"/>
                    <a:pt x="233" y="704"/>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2"/>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6"/>
            <p:cNvSpPr/>
            <p:nvPr/>
          </p:nvSpPr>
          <p:spPr>
            <a:xfrm>
              <a:off x="152400" y="3614447"/>
              <a:ext cx="435050" cy="427452"/>
            </a:xfrm>
            <a:custGeom>
              <a:avLst/>
              <a:gdLst/>
              <a:ahLst/>
              <a:cxnLst/>
              <a:rect l="l" t="t" r="r" b="b"/>
              <a:pathLst>
                <a:path w="13341" h="13108" extrusionOk="0">
                  <a:moveTo>
                    <a:pt x="9193" y="2448"/>
                  </a:moveTo>
                  <a:cubicBezTo>
                    <a:pt x="9275" y="2456"/>
                    <a:pt x="9358" y="2463"/>
                    <a:pt x="9440" y="2478"/>
                  </a:cubicBezTo>
                  <a:cubicBezTo>
                    <a:pt x="8976" y="2957"/>
                    <a:pt x="8459" y="3407"/>
                    <a:pt x="8153" y="3781"/>
                  </a:cubicBezTo>
                  <a:cubicBezTo>
                    <a:pt x="7748" y="4267"/>
                    <a:pt x="7314" y="4732"/>
                    <a:pt x="6858" y="5166"/>
                  </a:cubicBezTo>
                  <a:cubicBezTo>
                    <a:pt x="5974" y="4282"/>
                    <a:pt x="5083" y="3399"/>
                    <a:pt x="4282" y="2456"/>
                  </a:cubicBezTo>
                  <a:lnTo>
                    <a:pt x="9193" y="2448"/>
                  </a:lnTo>
                  <a:close/>
                  <a:moveTo>
                    <a:pt x="10526" y="4148"/>
                  </a:moveTo>
                  <a:lnTo>
                    <a:pt x="10526" y="4148"/>
                  </a:lnTo>
                  <a:cubicBezTo>
                    <a:pt x="10518" y="4365"/>
                    <a:pt x="10511" y="4589"/>
                    <a:pt x="10511" y="4791"/>
                  </a:cubicBezTo>
                  <a:lnTo>
                    <a:pt x="10511" y="8953"/>
                  </a:lnTo>
                  <a:lnTo>
                    <a:pt x="10503" y="8953"/>
                  </a:lnTo>
                  <a:cubicBezTo>
                    <a:pt x="9740" y="8048"/>
                    <a:pt x="8834" y="7209"/>
                    <a:pt x="8115" y="6453"/>
                  </a:cubicBezTo>
                  <a:cubicBezTo>
                    <a:pt x="8849" y="5772"/>
                    <a:pt x="9740" y="4994"/>
                    <a:pt x="10526" y="4148"/>
                  </a:cubicBezTo>
                  <a:close/>
                  <a:moveTo>
                    <a:pt x="2621" y="3436"/>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6"/>
                  </a:cubicBezTo>
                  <a:close/>
                  <a:moveTo>
                    <a:pt x="6775" y="7808"/>
                  </a:moveTo>
                  <a:cubicBezTo>
                    <a:pt x="7269" y="8355"/>
                    <a:pt x="7726" y="8931"/>
                    <a:pt x="8265" y="9440"/>
                  </a:cubicBezTo>
                  <a:cubicBezTo>
                    <a:pt x="8677" y="9814"/>
                    <a:pt x="9066" y="10218"/>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6"/>
            <p:cNvSpPr/>
            <p:nvPr/>
          </p:nvSpPr>
          <p:spPr>
            <a:xfrm>
              <a:off x="152400" y="4114428"/>
              <a:ext cx="435050" cy="427452"/>
            </a:xfrm>
            <a:custGeom>
              <a:avLst/>
              <a:gdLst/>
              <a:ahLst/>
              <a:cxnLst/>
              <a:rect l="l" t="t" r="r" b="b"/>
              <a:pathLst>
                <a:path w="13341" h="13108" extrusionOk="0">
                  <a:moveTo>
                    <a:pt x="9193" y="2448"/>
                  </a:moveTo>
                  <a:cubicBezTo>
                    <a:pt x="9268" y="2456"/>
                    <a:pt x="9350" y="2463"/>
                    <a:pt x="9433" y="2478"/>
                  </a:cubicBezTo>
                  <a:cubicBezTo>
                    <a:pt x="8969" y="2950"/>
                    <a:pt x="8452" y="3406"/>
                    <a:pt x="8145" y="3781"/>
                  </a:cubicBezTo>
                  <a:cubicBezTo>
                    <a:pt x="7748" y="4267"/>
                    <a:pt x="7314" y="4731"/>
                    <a:pt x="6858" y="5165"/>
                  </a:cubicBezTo>
                  <a:cubicBezTo>
                    <a:pt x="5974" y="4290"/>
                    <a:pt x="5083" y="3399"/>
                    <a:pt x="4282" y="2456"/>
                  </a:cubicBezTo>
                  <a:lnTo>
                    <a:pt x="9193" y="2448"/>
                  </a:ln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2"/>
                    <a:pt x="9740" y="4993"/>
                    <a:pt x="10526" y="4147"/>
                  </a:cubicBezTo>
                  <a:close/>
                  <a:moveTo>
                    <a:pt x="2621" y="3436"/>
                  </a:moveTo>
                  <a:cubicBezTo>
                    <a:pt x="3437" y="4507"/>
                    <a:pt x="4335" y="5510"/>
                    <a:pt x="5316" y="6430"/>
                  </a:cubicBezTo>
                  <a:cubicBezTo>
                    <a:pt x="4238" y="7224"/>
                    <a:pt x="3459" y="8429"/>
                    <a:pt x="2606" y="9522"/>
                  </a:cubicBezTo>
                  <a:cubicBezTo>
                    <a:pt x="2606" y="9372"/>
                    <a:pt x="2606" y="9215"/>
                    <a:pt x="2606" y="9035"/>
                  </a:cubicBezTo>
                  <a:lnTo>
                    <a:pt x="2606" y="4065"/>
                  </a:lnTo>
                  <a:cubicBezTo>
                    <a:pt x="2606" y="3825"/>
                    <a:pt x="2613" y="3623"/>
                    <a:pt x="2621" y="3436"/>
                  </a:cubicBezTo>
                  <a:close/>
                  <a:moveTo>
                    <a:pt x="6775" y="7808"/>
                  </a:moveTo>
                  <a:cubicBezTo>
                    <a:pt x="7269" y="8354"/>
                    <a:pt x="7726" y="8938"/>
                    <a:pt x="8265" y="9440"/>
                  </a:cubicBezTo>
                  <a:cubicBezTo>
                    <a:pt x="8674" y="9812"/>
                    <a:pt x="9062" y="10214"/>
                    <a:pt x="9427" y="10630"/>
                  </a:cubicBezTo>
                  <a:lnTo>
                    <a:pt x="9427" y="10630"/>
                  </a:lnTo>
                  <a:cubicBezTo>
                    <a:pt x="9267" y="10643"/>
                    <a:pt x="9102" y="10646"/>
                    <a:pt x="8938" y="10646"/>
                  </a:cubicBezTo>
                  <a:cubicBezTo>
                    <a:pt x="8827" y="10646"/>
                    <a:pt x="8717" y="10645"/>
                    <a:pt x="8609" y="10645"/>
                  </a:cubicBezTo>
                  <a:lnTo>
                    <a:pt x="4253" y="10645"/>
                  </a:lnTo>
                  <a:cubicBezTo>
                    <a:pt x="5106" y="9724"/>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6"/>
            <p:cNvSpPr/>
            <p:nvPr/>
          </p:nvSpPr>
          <p:spPr>
            <a:xfrm>
              <a:off x="152400" y="4614409"/>
              <a:ext cx="435050" cy="427484"/>
            </a:xfrm>
            <a:custGeom>
              <a:avLst/>
              <a:gdLst/>
              <a:ahLst/>
              <a:cxnLst/>
              <a:rect l="l" t="t" r="r" b="b"/>
              <a:pathLst>
                <a:path w="13341" h="13109" extrusionOk="0">
                  <a:moveTo>
                    <a:pt x="9193" y="2456"/>
                  </a:moveTo>
                  <a:cubicBezTo>
                    <a:pt x="9275" y="2456"/>
                    <a:pt x="9358" y="2464"/>
                    <a:pt x="9440" y="2479"/>
                  </a:cubicBezTo>
                  <a:cubicBezTo>
                    <a:pt x="8976" y="2958"/>
                    <a:pt x="8459" y="3407"/>
                    <a:pt x="8153" y="3781"/>
                  </a:cubicBezTo>
                  <a:cubicBezTo>
                    <a:pt x="7748" y="4268"/>
                    <a:pt x="7314" y="4732"/>
                    <a:pt x="6858" y="5166"/>
                  </a:cubicBezTo>
                  <a:cubicBezTo>
                    <a:pt x="5974" y="4290"/>
                    <a:pt x="5083" y="3399"/>
                    <a:pt x="4282" y="2456"/>
                  </a:cubicBezTo>
                  <a:close/>
                  <a:moveTo>
                    <a:pt x="10526" y="4148"/>
                  </a:moveTo>
                  <a:lnTo>
                    <a:pt x="10526" y="4148"/>
                  </a:lnTo>
                  <a:cubicBezTo>
                    <a:pt x="10518" y="4365"/>
                    <a:pt x="10503" y="4590"/>
                    <a:pt x="10503" y="4792"/>
                  </a:cubicBezTo>
                  <a:lnTo>
                    <a:pt x="10503" y="8961"/>
                  </a:lnTo>
                  <a:cubicBezTo>
                    <a:pt x="9740" y="8048"/>
                    <a:pt x="8834" y="7210"/>
                    <a:pt x="8108" y="6454"/>
                  </a:cubicBezTo>
                  <a:cubicBezTo>
                    <a:pt x="8841" y="5772"/>
                    <a:pt x="9740" y="4994"/>
                    <a:pt x="10526" y="4148"/>
                  </a:cubicBezTo>
                  <a:close/>
                  <a:moveTo>
                    <a:pt x="2621" y="3437"/>
                  </a:moveTo>
                  <a:cubicBezTo>
                    <a:pt x="3437" y="4507"/>
                    <a:pt x="4335" y="5510"/>
                    <a:pt x="5316" y="6431"/>
                  </a:cubicBezTo>
                  <a:cubicBezTo>
                    <a:pt x="4238" y="7225"/>
                    <a:pt x="3459" y="8430"/>
                    <a:pt x="2606" y="9523"/>
                  </a:cubicBezTo>
                  <a:cubicBezTo>
                    <a:pt x="2606" y="9373"/>
                    <a:pt x="2606" y="9216"/>
                    <a:pt x="2606" y="9036"/>
                  </a:cubicBezTo>
                  <a:lnTo>
                    <a:pt x="2606" y="4066"/>
                  </a:lnTo>
                  <a:cubicBezTo>
                    <a:pt x="2606" y="3826"/>
                    <a:pt x="2613" y="3624"/>
                    <a:pt x="2621" y="3437"/>
                  </a:cubicBezTo>
                  <a:close/>
                  <a:moveTo>
                    <a:pt x="6775" y="7816"/>
                  </a:moveTo>
                  <a:cubicBezTo>
                    <a:pt x="7269" y="8362"/>
                    <a:pt x="7718" y="8939"/>
                    <a:pt x="8257" y="9448"/>
                  </a:cubicBezTo>
                  <a:cubicBezTo>
                    <a:pt x="8672" y="9818"/>
                    <a:pt x="9057" y="10210"/>
                    <a:pt x="9421" y="10632"/>
                  </a:cubicBezTo>
                  <a:lnTo>
                    <a:pt x="9421" y="10632"/>
                  </a:lnTo>
                  <a:cubicBezTo>
                    <a:pt x="9155" y="10653"/>
                    <a:pt x="8875" y="10646"/>
                    <a:pt x="8602" y="10653"/>
                  </a:cubicBezTo>
                  <a:lnTo>
                    <a:pt x="4245" y="10653"/>
                  </a:lnTo>
                  <a:cubicBezTo>
                    <a:pt x="5106" y="9725"/>
                    <a:pt x="5914" y="8752"/>
                    <a:pt x="6775" y="7816"/>
                  </a:cubicBezTo>
                  <a:close/>
                  <a:moveTo>
                    <a:pt x="1992" y="1"/>
                  </a:moveTo>
                  <a:cubicBezTo>
                    <a:pt x="353" y="1"/>
                    <a:pt x="233" y="705"/>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3"/>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0" name="Google Shape;570;p16"/>
          <p:cNvGrpSpPr/>
          <p:nvPr/>
        </p:nvGrpSpPr>
        <p:grpSpPr>
          <a:xfrm>
            <a:off x="628691" y="4608497"/>
            <a:ext cx="7886625" cy="435050"/>
            <a:chOff x="628691" y="4608497"/>
            <a:chExt cx="7886625" cy="435050"/>
          </a:xfrm>
        </p:grpSpPr>
        <p:sp>
          <p:nvSpPr>
            <p:cNvPr id="571" name="Google Shape;571;p16"/>
            <p:cNvSpPr/>
            <p:nvPr/>
          </p:nvSpPr>
          <p:spPr>
            <a:xfrm rot="5400000">
              <a:off x="5100402" y="4612296"/>
              <a:ext cx="435050" cy="427452"/>
            </a:xfrm>
            <a:custGeom>
              <a:avLst/>
              <a:gdLst/>
              <a:ahLst/>
              <a:cxnLst/>
              <a:rect l="l" t="t" r="r" b="b"/>
              <a:pathLst>
                <a:path w="13341" h="13108" extrusionOk="0">
                  <a:moveTo>
                    <a:pt x="9193" y="2448"/>
                  </a:moveTo>
                  <a:cubicBezTo>
                    <a:pt x="9275" y="2456"/>
                    <a:pt x="9358" y="2463"/>
                    <a:pt x="9440" y="2478"/>
                  </a:cubicBezTo>
                  <a:cubicBezTo>
                    <a:pt x="8976" y="2957"/>
                    <a:pt x="8459" y="3407"/>
                    <a:pt x="8153" y="3781"/>
                  </a:cubicBezTo>
                  <a:cubicBezTo>
                    <a:pt x="7748" y="4267"/>
                    <a:pt x="7314" y="4732"/>
                    <a:pt x="6858" y="5166"/>
                  </a:cubicBezTo>
                  <a:cubicBezTo>
                    <a:pt x="5974" y="4282"/>
                    <a:pt x="5083" y="3399"/>
                    <a:pt x="4282" y="2456"/>
                  </a:cubicBezTo>
                  <a:lnTo>
                    <a:pt x="9193" y="2448"/>
                  </a:lnTo>
                  <a:close/>
                  <a:moveTo>
                    <a:pt x="10526" y="4148"/>
                  </a:moveTo>
                  <a:lnTo>
                    <a:pt x="10526" y="4148"/>
                  </a:lnTo>
                  <a:cubicBezTo>
                    <a:pt x="10518" y="4365"/>
                    <a:pt x="10511" y="4589"/>
                    <a:pt x="10511" y="4791"/>
                  </a:cubicBezTo>
                  <a:lnTo>
                    <a:pt x="10511" y="8953"/>
                  </a:lnTo>
                  <a:lnTo>
                    <a:pt x="10503" y="8953"/>
                  </a:lnTo>
                  <a:cubicBezTo>
                    <a:pt x="9740" y="8048"/>
                    <a:pt x="8834" y="7209"/>
                    <a:pt x="8115" y="6453"/>
                  </a:cubicBezTo>
                  <a:cubicBezTo>
                    <a:pt x="8849" y="5772"/>
                    <a:pt x="9740" y="4994"/>
                    <a:pt x="10526" y="4148"/>
                  </a:cubicBezTo>
                  <a:close/>
                  <a:moveTo>
                    <a:pt x="2621" y="3436"/>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6"/>
                  </a:cubicBezTo>
                  <a:close/>
                  <a:moveTo>
                    <a:pt x="6775" y="7808"/>
                  </a:moveTo>
                  <a:cubicBezTo>
                    <a:pt x="7269" y="8355"/>
                    <a:pt x="7726" y="8931"/>
                    <a:pt x="8265" y="9440"/>
                  </a:cubicBezTo>
                  <a:cubicBezTo>
                    <a:pt x="8677" y="9814"/>
                    <a:pt x="9066" y="10218"/>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6"/>
            <p:cNvSpPr/>
            <p:nvPr/>
          </p:nvSpPr>
          <p:spPr>
            <a:xfrm rot="5400000">
              <a:off x="4603141" y="4612296"/>
              <a:ext cx="435050" cy="427452"/>
            </a:xfrm>
            <a:custGeom>
              <a:avLst/>
              <a:gdLst/>
              <a:ahLst/>
              <a:cxnLst/>
              <a:rect l="l" t="t" r="r" b="b"/>
              <a:pathLst>
                <a:path w="13341" h="13108" extrusionOk="0">
                  <a:moveTo>
                    <a:pt x="9193" y="2448"/>
                  </a:moveTo>
                  <a:cubicBezTo>
                    <a:pt x="9268" y="2456"/>
                    <a:pt x="9350" y="2463"/>
                    <a:pt x="9433" y="2478"/>
                  </a:cubicBezTo>
                  <a:cubicBezTo>
                    <a:pt x="8969" y="2950"/>
                    <a:pt x="8452" y="3406"/>
                    <a:pt x="8145" y="3781"/>
                  </a:cubicBezTo>
                  <a:cubicBezTo>
                    <a:pt x="7748" y="4267"/>
                    <a:pt x="7314" y="4731"/>
                    <a:pt x="6858" y="5165"/>
                  </a:cubicBezTo>
                  <a:cubicBezTo>
                    <a:pt x="5974" y="4290"/>
                    <a:pt x="5083" y="3399"/>
                    <a:pt x="4282" y="2456"/>
                  </a:cubicBezTo>
                  <a:lnTo>
                    <a:pt x="9193" y="2448"/>
                  </a:ln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2"/>
                    <a:pt x="9740" y="4993"/>
                    <a:pt x="10526" y="4147"/>
                  </a:cubicBezTo>
                  <a:close/>
                  <a:moveTo>
                    <a:pt x="2621" y="3436"/>
                  </a:moveTo>
                  <a:cubicBezTo>
                    <a:pt x="3437" y="4507"/>
                    <a:pt x="4335" y="5510"/>
                    <a:pt x="5316" y="6430"/>
                  </a:cubicBezTo>
                  <a:cubicBezTo>
                    <a:pt x="4238" y="7224"/>
                    <a:pt x="3459" y="8429"/>
                    <a:pt x="2606" y="9522"/>
                  </a:cubicBezTo>
                  <a:cubicBezTo>
                    <a:pt x="2606" y="9372"/>
                    <a:pt x="2606" y="9215"/>
                    <a:pt x="2606" y="9035"/>
                  </a:cubicBezTo>
                  <a:lnTo>
                    <a:pt x="2606" y="4065"/>
                  </a:lnTo>
                  <a:cubicBezTo>
                    <a:pt x="2606" y="3825"/>
                    <a:pt x="2613" y="3623"/>
                    <a:pt x="2621" y="3436"/>
                  </a:cubicBezTo>
                  <a:close/>
                  <a:moveTo>
                    <a:pt x="6775" y="7808"/>
                  </a:moveTo>
                  <a:cubicBezTo>
                    <a:pt x="7269" y="8354"/>
                    <a:pt x="7726" y="8938"/>
                    <a:pt x="8265" y="9440"/>
                  </a:cubicBezTo>
                  <a:cubicBezTo>
                    <a:pt x="8674" y="9812"/>
                    <a:pt x="9062" y="10214"/>
                    <a:pt x="9427" y="10630"/>
                  </a:cubicBezTo>
                  <a:lnTo>
                    <a:pt x="9427" y="10630"/>
                  </a:lnTo>
                  <a:cubicBezTo>
                    <a:pt x="9267" y="10643"/>
                    <a:pt x="9102" y="10646"/>
                    <a:pt x="8938" y="10646"/>
                  </a:cubicBezTo>
                  <a:cubicBezTo>
                    <a:pt x="8827" y="10646"/>
                    <a:pt x="8717" y="10645"/>
                    <a:pt x="8609" y="10645"/>
                  </a:cubicBezTo>
                  <a:lnTo>
                    <a:pt x="4253" y="10645"/>
                  </a:lnTo>
                  <a:cubicBezTo>
                    <a:pt x="5106" y="9724"/>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6"/>
            <p:cNvSpPr/>
            <p:nvPr/>
          </p:nvSpPr>
          <p:spPr>
            <a:xfrm rot="5400000">
              <a:off x="4105864" y="4612280"/>
              <a:ext cx="435050" cy="427484"/>
            </a:xfrm>
            <a:custGeom>
              <a:avLst/>
              <a:gdLst/>
              <a:ahLst/>
              <a:cxnLst/>
              <a:rect l="l" t="t" r="r" b="b"/>
              <a:pathLst>
                <a:path w="13341" h="13109" extrusionOk="0">
                  <a:moveTo>
                    <a:pt x="9193" y="2456"/>
                  </a:moveTo>
                  <a:cubicBezTo>
                    <a:pt x="9275" y="2456"/>
                    <a:pt x="9358" y="2464"/>
                    <a:pt x="9440" y="2479"/>
                  </a:cubicBezTo>
                  <a:cubicBezTo>
                    <a:pt x="8976" y="2958"/>
                    <a:pt x="8459" y="3407"/>
                    <a:pt x="8153" y="3781"/>
                  </a:cubicBezTo>
                  <a:cubicBezTo>
                    <a:pt x="7748" y="4268"/>
                    <a:pt x="7314" y="4732"/>
                    <a:pt x="6858" y="5166"/>
                  </a:cubicBezTo>
                  <a:cubicBezTo>
                    <a:pt x="5974" y="4290"/>
                    <a:pt x="5083" y="3399"/>
                    <a:pt x="4282" y="2456"/>
                  </a:cubicBezTo>
                  <a:close/>
                  <a:moveTo>
                    <a:pt x="10526" y="4148"/>
                  </a:moveTo>
                  <a:lnTo>
                    <a:pt x="10526" y="4148"/>
                  </a:lnTo>
                  <a:cubicBezTo>
                    <a:pt x="10518" y="4365"/>
                    <a:pt x="10503" y="4590"/>
                    <a:pt x="10503" y="4792"/>
                  </a:cubicBezTo>
                  <a:lnTo>
                    <a:pt x="10503" y="8961"/>
                  </a:lnTo>
                  <a:cubicBezTo>
                    <a:pt x="9740" y="8048"/>
                    <a:pt x="8834" y="7210"/>
                    <a:pt x="8108" y="6454"/>
                  </a:cubicBezTo>
                  <a:cubicBezTo>
                    <a:pt x="8841" y="5772"/>
                    <a:pt x="9740" y="4994"/>
                    <a:pt x="10526" y="4148"/>
                  </a:cubicBezTo>
                  <a:close/>
                  <a:moveTo>
                    <a:pt x="2621" y="3437"/>
                  </a:moveTo>
                  <a:cubicBezTo>
                    <a:pt x="3437" y="4507"/>
                    <a:pt x="4335" y="5510"/>
                    <a:pt x="5316" y="6431"/>
                  </a:cubicBezTo>
                  <a:cubicBezTo>
                    <a:pt x="4238" y="7225"/>
                    <a:pt x="3459" y="8430"/>
                    <a:pt x="2606" y="9523"/>
                  </a:cubicBezTo>
                  <a:cubicBezTo>
                    <a:pt x="2606" y="9373"/>
                    <a:pt x="2606" y="9216"/>
                    <a:pt x="2606" y="9036"/>
                  </a:cubicBezTo>
                  <a:lnTo>
                    <a:pt x="2606" y="4066"/>
                  </a:lnTo>
                  <a:cubicBezTo>
                    <a:pt x="2606" y="3826"/>
                    <a:pt x="2613" y="3624"/>
                    <a:pt x="2621" y="3437"/>
                  </a:cubicBezTo>
                  <a:close/>
                  <a:moveTo>
                    <a:pt x="6775" y="7816"/>
                  </a:moveTo>
                  <a:cubicBezTo>
                    <a:pt x="7269" y="8362"/>
                    <a:pt x="7718" y="8939"/>
                    <a:pt x="8257" y="9448"/>
                  </a:cubicBezTo>
                  <a:cubicBezTo>
                    <a:pt x="8672" y="9818"/>
                    <a:pt x="9057" y="10210"/>
                    <a:pt x="9421" y="10632"/>
                  </a:cubicBezTo>
                  <a:lnTo>
                    <a:pt x="9421" y="10632"/>
                  </a:lnTo>
                  <a:cubicBezTo>
                    <a:pt x="9155" y="10653"/>
                    <a:pt x="8875" y="10646"/>
                    <a:pt x="8602" y="10653"/>
                  </a:cubicBezTo>
                  <a:lnTo>
                    <a:pt x="4245" y="10653"/>
                  </a:lnTo>
                  <a:cubicBezTo>
                    <a:pt x="5106" y="9725"/>
                    <a:pt x="5914" y="8752"/>
                    <a:pt x="6775" y="7816"/>
                  </a:cubicBezTo>
                  <a:close/>
                  <a:moveTo>
                    <a:pt x="1992" y="1"/>
                  </a:moveTo>
                  <a:cubicBezTo>
                    <a:pt x="353" y="1"/>
                    <a:pt x="233" y="705"/>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3"/>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6"/>
            <p:cNvSpPr/>
            <p:nvPr/>
          </p:nvSpPr>
          <p:spPr>
            <a:xfrm rot="5400000">
              <a:off x="3608571" y="4612280"/>
              <a:ext cx="435050" cy="427484"/>
            </a:xfrm>
            <a:custGeom>
              <a:avLst/>
              <a:gdLst/>
              <a:ahLst/>
              <a:cxnLst/>
              <a:rect l="l" t="t" r="r" b="b"/>
              <a:pathLst>
                <a:path w="13341" h="13109" extrusionOk="0">
                  <a:moveTo>
                    <a:pt x="9193" y="2448"/>
                  </a:moveTo>
                  <a:cubicBezTo>
                    <a:pt x="9275" y="2456"/>
                    <a:pt x="9358" y="2463"/>
                    <a:pt x="9440" y="2478"/>
                  </a:cubicBezTo>
                  <a:cubicBezTo>
                    <a:pt x="8976" y="2950"/>
                    <a:pt x="8459" y="3407"/>
                    <a:pt x="8153" y="3781"/>
                  </a:cubicBezTo>
                  <a:cubicBezTo>
                    <a:pt x="7748" y="4267"/>
                    <a:pt x="7314" y="4732"/>
                    <a:pt x="6858" y="5166"/>
                  </a:cubicBezTo>
                  <a:cubicBezTo>
                    <a:pt x="5974" y="4290"/>
                    <a:pt x="5083" y="3399"/>
                    <a:pt x="4282" y="2456"/>
                  </a:cubicBezTo>
                  <a:lnTo>
                    <a:pt x="9193" y="2448"/>
                  </a:lnTo>
                  <a:close/>
                  <a:moveTo>
                    <a:pt x="10526" y="4148"/>
                  </a:moveTo>
                  <a:lnTo>
                    <a:pt x="10526" y="4148"/>
                  </a:lnTo>
                  <a:cubicBezTo>
                    <a:pt x="10518" y="4365"/>
                    <a:pt x="10511" y="4582"/>
                    <a:pt x="10511" y="4791"/>
                  </a:cubicBezTo>
                  <a:lnTo>
                    <a:pt x="10511" y="8953"/>
                  </a:lnTo>
                  <a:lnTo>
                    <a:pt x="10503" y="8953"/>
                  </a:lnTo>
                  <a:cubicBezTo>
                    <a:pt x="9740" y="8048"/>
                    <a:pt x="8834" y="7217"/>
                    <a:pt x="8115" y="6453"/>
                  </a:cubicBezTo>
                  <a:cubicBezTo>
                    <a:pt x="8849" y="5772"/>
                    <a:pt x="9740" y="4994"/>
                    <a:pt x="10526" y="4148"/>
                  </a:cubicBezTo>
                  <a:close/>
                  <a:moveTo>
                    <a:pt x="2621" y="3437"/>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7"/>
                  </a:cubicBezTo>
                  <a:close/>
                  <a:moveTo>
                    <a:pt x="6775" y="7808"/>
                  </a:moveTo>
                  <a:cubicBezTo>
                    <a:pt x="7269" y="8355"/>
                    <a:pt x="7726" y="8939"/>
                    <a:pt x="8265" y="9440"/>
                  </a:cubicBezTo>
                  <a:cubicBezTo>
                    <a:pt x="8677" y="9814"/>
                    <a:pt x="9066" y="10219"/>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1"/>
                    <a:pt x="1640" y="13101"/>
                  </a:cubicBezTo>
                  <a:lnTo>
                    <a:pt x="9829" y="13101"/>
                  </a:lnTo>
                  <a:cubicBezTo>
                    <a:pt x="10082" y="13101"/>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6"/>
            <p:cNvSpPr/>
            <p:nvPr/>
          </p:nvSpPr>
          <p:spPr>
            <a:xfrm rot="5400000">
              <a:off x="3111310" y="4612312"/>
              <a:ext cx="434985" cy="427484"/>
            </a:xfrm>
            <a:custGeom>
              <a:avLst/>
              <a:gdLst/>
              <a:ahLst/>
              <a:cxnLst/>
              <a:rect l="l" t="t" r="r" b="b"/>
              <a:pathLst>
                <a:path w="13339" h="13109" extrusionOk="0">
                  <a:moveTo>
                    <a:pt x="9191" y="2464"/>
                  </a:moveTo>
                  <a:cubicBezTo>
                    <a:pt x="9266" y="2471"/>
                    <a:pt x="9348" y="2479"/>
                    <a:pt x="9431" y="2494"/>
                  </a:cubicBezTo>
                  <a:cubicBezTo>
                    <a:pt x="8967" y="2965"/>
                    <a:pt x="8450" y="3422"/>
                    <a:pt x="8143" y="3796"/>
                  </a:cubicBezTo>
                  <a:cubicBezTo>
                    <a:pt x="7746" y="4275"/>
                    <a:pt x="7312" y="4739"/>
                    <a:pt x="6856" y="5173"/>
                  </a:cubicBezTo>
                  <a:cubicBezTo>
                    <a:pt x="5972" y="4298"/>
                    <a:pt x="5081" y="3407"/>
                    <a:pt x="4280" y="2464"/>
                  </a:cubicBezTo>
                  <a:close/>
                  <a:moveTo>
                    <a:pt x="10524" y="4155"/>
                  </a:moveTo>
                  <a:lnTo>
                    <a:pt x="10524" y="4155"/>
                  </a:lnTo>
                  <a:cubicBezTo>
                    <a:pt x="10516" y="4372"/>
                    <a:pt x="10509" y="4597"/>
                    <a:pt x="10509" y="4799"/>
                  </a:cubicBezTo>
                  <a:lnTo>
                    <a:pt x="10509" y="8961"/>
                  </a:lnTo>
                  <a:lnTo>
                    <a:pt x="10501" y="8961"/>
                  </a:lnTo>
                  <a:cubicBezTo>
                    <a:pt x="9738" y="8055"/>
                    <a:pt x="8832" y="7217"/>
                    <a:pt x="8113" y="6461"/>
                  </a:cubicBezTo>
                  <a:cubicBezTo>
                    <a:pt x="8847" y="5780"/>
                    <a:pt x="9738" y="5001"/>
                    <a:pt x="10524" y="4155"/>
                  </a:cubicBezTo>
                  <a:close/>
                  <a:moveTo>
                    <a:pt x="2619" y="3452"/>
                  </a:moveTo>
                  <a:cubicBezTo>
                    <a:pt x="3435" y="4522"/>
                    <a:pt x="4333" y="5518"/>
                    <a:pt x="5314" y="6446"/>
                  </a:cubicBezTo>
                  <a:cubicBezTo>
                    <a:pt x="4236" y="7232"/>
                    <a:pt x="3457" y="8437"/>
                    <a:pt x="2604" y="9530"/>
                  </a:cubicBezTo>
                  <a:cubicBezTo>
                    <a:pt x="2604" y="9380"/>
                    <a:pt x="2604" y="9223"/>
                    <a:pt x="2604" y="9044"/>
                  </a:cubicBezTo>
                  <a:lnTo>
                    <a:pt x="2604" y="4073"/>
                  </a:lnTo>
                  <a:cubicBezTo>
                    <a:pt x="2604" y="3834"/>
                    <a:pt x="2611" y="3631"/>
                    <a:pt x="2619" y="3452"/>
                  </a:cubicBezTo>
                  <a:close/>
                  <a:moveTo>
                    <a:pt x="6773" y="7816"/>
                  </a:moveTo>
                  <a:cubicBezTo>
                    <a:pt x="7267" y="8362"/>
                    <a:pt x="7724" y="8939"/>
                    <a:pt x="8263" y="9448"/>
                  </a:cubicBezTo>
                  <a:cubicBezTo>
                    <a:pt x="8675" y="9822"/>
                    <a:pt x="9064" y="10226"/>
                    <a:pt x="9431" y="10645"/>
                  </a:cubicBezTo>
                  <a:cubicBezTo>
                    <a:pt x="9296" y="10653"/>
                    <a:pt x="9157" y="10655"/>
                    <a:pt x="9019" y="10655"/>
                  </a:cubicBezTo>
                  <a:cubicBezTo>
                    <a:pt x="8880" y="10655"/>
                    <a:pt x="8742" y="10653"/>
                    <a:pt x="8607" y="10653"/>
                  </a:cubicBezTo>
                  <a:lnTo>
                    <a:pt x="4251" y="10653"/>
                  </a:lnTo>
                  <a:cubicBezTo>
                    <a:pt x="5104" y="9725"/>
                    <a:pt x="5920" y="8752"/>
                    <a:pt x="6773" y="7816"/>
                  </a:cubicBezTo>
                  <a:close/>
                  <a:moveTo>
                    <a:pt x="1990" y="1"/>
                  </a:moveTo>
                  <a:cubicBezTo>
                    <a:pt x="351" y="1"/>
                    <a:pt x="231" y="705"/>
                    <a:pt x="231" y="2576"/>
                  </a:cubicBezTo>
                  <a:lnTo>
                    <a:pt x="231" y="10533"/>
                  </a:lnTo>
                  <a:cubicBezTo>
                    <a:pt x="231" y="12166"/>
                    <a:pt x="1" y="13101"/>
                    <a:pt x="1619" y="13101"/>
                  </a:cubicBezTo>
                  <a:cubicBezTo>
                    <a:pt x="1625" y="13101"/>
                    <a:pt x="1632" y="13101"/>
                    <a:pt x="1638" y="13101"/>
                  </a:cubicBezTo>
                  <a:lnTo>
                    <a:pt x="9827" y="13101"/>
                  </a:lnTo>
                  <a:cubicBezTo>
                    <a:pt x="10086" y="13101"/>
                    <a:pt x="10353" y="13109"/>
                    <a:pt x="10617" y="13109"/>
                  </a:cubicBezTo>
                  <a:cubicBezTo>
                    <a:pt x="11778" y="13109"/>
                    <a:pt x="12867" y="12950"/>
                    <a:pt x="12867" y="11229"/>
                  </a:cubicBezTo>
                  <a:lnTo>
                    <a:pt x="12867" y="3744"/>
                  </a:lnTo>
                  <a:cubicBezTo>
                    <a:pt x="12867" y="2112"/>
                    <a:pt x="13338" y="1"/>
                    <a:pt x="107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6"/>
            <p:cNvSpPr/>
            <p:nvPr/>
          </p:nvSpPr>
          <p:spPr>
            <a:xfrm rot="5400000">
              <a:off x="2614000" y="4612296"/>
              <a:ext cx="435050" cy="427452"/>
            </a:xfrm>
            <a:custGeom>
              <a:avLst/>
              <a:gdLst/>
              <a:ahLst/>
              <a:cxnLst/>
              <a:rect l="l" t="t" r="r" b="b"/>
              <a:pathLst>
                <a:path w="13341" h="13108" extrusionOk="0">
                  <a:moveTo>
                    <a:pt x="9193" y="2455"/>
                  </a:moveTo>
                  <a:cubicBezTo>
                    <a:pt x="9275" y="2455"/>
                    <a:pt x="9358" y="2463"/>
                    <a:pt x="9440" y="2478"/>
                  </a:cubicBezTo>
                  <a:cubicBezTo>
                    <a:pt x="8976" y="2957"/>
                    <a:pt x="8459" y="3406"/>
                    <a:pt x="8153" y="3780"/>
                  </a:cubicBezTo>
                  <a:cubicBezTo>
                    <a:pt x="7748" y="4267"/>
                    <a:pt x="7314" y="4731"/>
                    <a:pt x="6858" y="5165"/>
                  </a:cubicBezTo>
                  <a:cubicBezTo>
                    <a:pt x="5974" y="4289"/>
                    <a:pt x="5083" y="3399"/>
                    <a:pt x="4282" y="2455"/>
                  </a:cubicBez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1"/>
                    <a:pt x="9740" y="4993"/>
                    <a:pt x="10526" y="4147"/>
                  </a:cubicBezTo>
                  <a:close/>
                  <a:moveTo>
                    <a:pt x="2621" y="3443"/>
                  </a:moveTo>
                  <a:cubicBezTo>
                    <a:pt x="3437" y="4506"/>
                    <a:pt x="4335" y="5509"/>
                    <a:pt x="5316" y="6438"/>
                  </a:cubicBezTo>
                  <a:cubicBezTo>
                    <a:pt x="4238" y="7224"/>
                    <a:pt x="3459" y="8429"/>
                    <a:pt x="2606" y="9522"/>
                  </a:cubicBezTo>
                  <a:cubicBezTo>
                    <a:pt x="2606" y="9372"/>
                    <a:pt x="2606" y="9215"/>
                    <a:pt x="2606" y="9035"/>
                  </a:cubicBezTo>
                  <a:lnTo>
                    <a:pt x="2606" y="4065"/>
                  </a:lnTo>
                  <a:cubicBezTo>
                    <a:pt x="2606" y="3825"/>
                    <a:pt x="2613" y="3623"/>
                    <a:pt x="2621" y="3443"/>
                  </a:cubicBezTo>
                  <a:close/>
                  <a:moveTo>
                    <a:pt x="6775" y="7808"/>
                  </a:moveTo>
                  <a:cubicBezTo>
                    <a:pt x="7269" y="8354"/>
                    <a:pt x="7726" y="8938"/>
                    <a:pt x="8265" y="9439"/>
                  </a:cubicBezTo>
                  <a:cubicBezTo>
                    <a:pt x="8677" y="9814"/>
                    <a:pt x="9066" y="10218"/>
                    <a:pt x="9433" y="10637"/>
                  </a:cubicBezTo>
                  <a:cubicBezTo>
                    <a:pt x="9275" y="10646"/>
                    <a:pt x="9112" y="10650"/>
                    <a:pt x="8950" y="10650"/>
                  </a:cubicBezTo>
                  <a:cubicBezTo>
                    <a:pt x="8835" y="10650"/>
                    <a:pt x="8721" y="10648"/>
                    <a:pt x="8609" y="10645"/>
                  </a:cubicBezTo>
                  <a:lnTo>
                    <a:pt x="4253" y="10645"/>
                  </a:lnTo>
                  <a:cubicBezTo>
                    <a:pt x="5106" y="9716"/>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7"/>
                    <a:pt x="10601" y="13107"/>
                  </a:cubicBezTo>
                  <a:cubicBezTo>
                    <a:pt x="11768" y="13107"/>
                    <a:pt x="12869" y="12952"/>
                    <a:pt x="12869" y="11228"/>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6"/>
            <p:cNvSpPr/>
            <p:nvPr/>
          </p:nvSpPr>
          <p:spPr>
            <a:xfrm rot="5400000">
              <a:off x="2116723" y="4612280"/>
              <a:ext cx="435050" cy="427484"/>
            </a:xfrm>
            <a:custGeom>
              <a:avLst/>
              <a:gdLst/>
              <a:ahLst/>
              <a:cxnLst/>
              <a:rect l="l" t="t" r="r" b="b"/>
              <a:pathLst>
                <a:path w="13341" h="13109" extrusionOk="0">
                  <a:moveTo>
                    <a:pt x="9193" y="2449"/>
                  </a:moveTo>
                  <a:cubicBezTo>
                    <a:pt x="9268" y="2456"/>
                    <a:pt x="9350" y="2464"/>
                    <a:pt x="9433" y="2478"/>
                  </a:cubicBezTo>
                  <a:cubicBezTo>
                    <a:pt x="8969" y="2958"/>
                    <a:pt x="8452" y="3407"/>
                    <a:pt x="8145" y="3781"/>
                  </a:cubicBezTo>
                  <a:cubicBezTo>
                    <a:pt x="7741" y="4268"/>
                    <a:pt x="7314" y="4732"/>
                    <a:pt x="6850" y="5166"/>
                  </a:cubicBezTo>
                  <a:cubicBezTo>
                    <a:pt x="5974" y="4290"/>
                    <a:pt x="5076" y="3399"/>
                    <a:pt x="4275" y="2456"/>
                  </a:cubicBezTo>
                  <a:lnTo>
                    <a:pt x="9193" y="2449"/>
                  </a:lnTo>
                  <a:close/>
                  <a:moveTo>
                    <a:pt x="10518" y="4148"/>
                  </a:moveTo>
                  <a:cubicBezTo>
                    <a:pt x="10518" y="4365"/>
                    <a:pt x="10503" y="4589"/>
                    <a:pt x="10503" y="4792"/>
                  </a:cubicBezTo>
                  <a:lnTo>
                    <a:pt x="10503" y="8954"/>
                  </a:lnTo>
                  <a:cubicBezTo>
                    <a:pt x="9740" y="8048"/>
                    <a:pt x="8834" y="7209"/>
                    <a:pt x="8108" y="6453"/>
                  </a:cubicBezTo>
                  <a:cubicBezTo>
                    <a:pt x="8841" y="5772"/>
                    <a:pt x="9740" y="4994"/>
                    <a:pt x="10518" y="4148"/>
                  </a:cubicBezTo>
                  <a:close/>
                  <a:moveTo>
                    <a:pt x="2621" y="3437"/>
                  </a:moveTo>
                  <a:cubicBezTo>
                    <a:pt x="3437" y="4507"/>
                    <a:pt x="4335" y="5510"/>
                    <a:pt x="5316" y="6431"/>
                  </a:cubicBezTo>
                  <a:cubicBezTo>
                    <a:pt x="4238" y="7224"/>
                    <a:pt x="3459" y="8430"/>
                    <a:pt x="2606" y="9522"/>
                  </a:cubicBezTo>
                  <a:cubicBezTo>
                    <a:pt x="2606" y="9373"/>
                    <a:pt x="2606" y="9216"/>
                    <a:pt x="2606" y="9036"/>
                  </a:cubicBezTo>
                  <a:lnTo>
                    <a:pt x="2606" y="4065"/>
                  </a:lnTo>
                  <a:cubicBezTo>
                    <a:pt x="2606" y="3826"/>
                    <a:pt x="2613" y="3624"/>
                    <a:pt x="2621" y="3437"/>
                  </a:cubicBezTo>
                  <a:close/>
                  <a:moveTo>
                    <a:pt x="6775" y="7816"/>
                  </a:moveTo>
                  <a:cubicBezTo>
                    <a:pt x="7269" y="8355"/>
                    <a:pt x="7718" y="8939"/>
                    <a:pt x="8257" y="9440"/>
                  </a:cubicBezTo>
                  <a:cubicBezTo>
                    <a:pt x="8677" y="9814"/>
                    <a:pt x="9066" y="10219"/>
                    <a:pt x="9433" y="10638"/>
                  </a:cubicBezTo>
                  <a:cubicBezTo>
                    <a:pt x="9298" y="10645"/>
                    <a:pt x="9159" y="10647"/>
                    <a:pt x="9020" y="10647"/>
                  </a:cubicBezTo>
                  <a:cubicBezTo>
                    <a:pt x="8881" y="10647"/>
                    <a:pt x="8740" y="10645"/>
                    <a:pt x="8602" y="10645"/>
                  </a:cubicBezTo>
                  <a:lnTo>
                    <a:pt x="4245" y="10645"/>
                  </a:lnTo>
                  <a:cubicBezTo>
                    <a:pt x="5098" y="9717"/>
                    <a:pt x="5914" y="8751"/>
                    <a:pt x="6775" y="7816"/>
                  </a:cubicBezTo>
                  <a:close/>
                  <a:moveTo>
                    <a:pt x="1992" y="1"/>
                  </a:moveTo>
                  <a:cubicBezTo>
                    <a:pt x="353" y="1"/>
                    <a:pt x="233" y="704"/>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2"/>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6"/>
            <p:cNvSpPr/>
            <p:nvPr/>
          </p:nvSpPr>
          <p:spPr>
            <a:xfrm rot="5400000">
              <a:off x="1619446" y="4612296"/>
              <a:ext cx="435050" cy="427452"/>
            </a:xfrm>
            <a:custGeom>
              <a:avLst/>
              <a:gdLst/>
              <a:ahLst/>
              <a:cxnLst/>
              <a:rect l="l" t="t" r="r" b="b"/>
              <a:pathLst>
                <a:path w="13341" h="13108" extrusionOk="0">
                  <a:moveTo>
                    <a:pt x="9193" y="2448"/>
                  </a:moveTo>
                  <a:cubicBezTo>
                    <a:pt x="9275" y="2456"/>
                    <a:pt x="9358" y="2463"/>
                    <a:pt x="9440" y="2478"/>
                  </a:cubicBezTo>
                  <a:cubicBezTo>
                    <a:pt x="8976" y="2957"/>
                    <a:pt x="8459" y="3407"/>
                    <a:pt x="8153" y="3781"/>
                  </a:cubicBezTo>
                  <a:cubicBezTo>
                    <a:pt x="7748" y="4267"/>
                    <a:pt x="7314" y="4732"/>
                    <a:pt x="6858" y="5166"/>
                  </a:cubicBezTo>
                  <a:cubicBezTo>
                    <a:pt x="5974" y="4282"/>
                    <a:pt x="5083" y="3399"/>
                    <a:pt x="4282" y="2456"/>
                  </a:cubicBezTo>
                  <a:lnTo>
                    <a:pt x="9193" y="2448"/>
                  </a:lnTo>
                  <a:close/>
                  <a:moveTo>
                    <a:pt x="10526" y="4148"/>
                  </a:moveTo>
                  <a:lnTo>
                    <a:pt x="10526" y="4148"/>
                  </a:lnTo>
                  <a:cubicBezTo>
                    <a:pt x="10518" y="4365"/>
                    <a:pt x="10511" y="4589"/>
                    <a:pt x="10511" y="4791"/>
                  </a:cubicBezTo>
                  <a:lnTo>
                    <a:pt x="10511" y="8953"/>
                  </a:lnTo>
                  <a:lnTo>
                    <a:pt x="10503" y="8953"/>
                  </a:lnTo>
                  <a:cubicBezTo>
                    <a:pt x="9740" y="8048"/>
                    <a:pt x="8834" y="7209"/>
                    <a:pt x="8115" y="6453"/>
                  </a:cubicBezTo>
                  <a:cubicBezTo>
                    <a:pt x="8849" y="5772"/>
                    <a:pt x="9740" y="4994"/>
                    <a:pt x="10526" y="4148"/>
                  </a:cubicBezTo>
                  <a:close/>
                  <a:moveTo>
                    <a:pt x="2621" y="3436"/>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6"/>
                  </a:cubicBezTo>
                  <a:close/>
                  <a:moveTo>
                    <a:pt x="6775" y="7808"/>
                  </a:moveTo>
                  <a:cubicBezTo>
                    <a:pt x="7269" y="8355"/>
                    <a:pt x="7726" y="8931"/>
                    <a:pt x="8265" y="9440"/>
                  </a:cubicBezTo>
                  <a:cubicBezTo>
                    <a:pt x="8677" y="9814"/>
                    <a:pt x="9066" y="10218"/>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6"/>
            <p:cNvSpPr/>
            <p:nvPr/>
          </p:nvSpPr>
          <p:spPr>
            <a:xfrm rot="5400000">
              <a:off x="1122185" y="4612296"/>
              <a:ext cx="435050" cy="427452"/>
            </a:xfrm>
            <a:custGeom>
              <a:avLst/>
              <a:gdLst/>
              <a:ahLst/>
              <a:cxnLst/>
              <a:rect l="l" t="t" r="r" b="b"/>
              <a:pathLst>
                <a:path w="13341" h="13108" extrusionOk="0">
                  <a:moveTo>
                    <a:pt x="9193" y="2448"/>
                  </a:moveTo>
                  <a:cubicBezTo>
                    <a:pt x="9268" y="2456"/>
                    <a:pt x="9350" y="2463"/>
                    <a:pt x="9433" y="2478"/>
                  </a:cubicBezTo>
                  <a:cubicBezTo>
                    <a:pt x="8969" y="2950"/>
                    <a:pt x="8452" y="3406"/>
                    <a:pt x="8145" y="3781"/>
                  </a:cubicBezTo>
                  <a:cubicBezTo>
                    <a:pt x="7748" y="4267"/>
                    <a:pt x="7314" y="4731"/>
                    <a:pt x="6858" y="5165"/>
                  </a:cubicBezTo>
                  <a:cubicBezTo>
                    <a:pt x="5974" y="4290"/>
                    <a:pt x="5083" y="3399"/>
                    <a:pt x="4282" y="2456"/>
                  </a:cubicBezTo>
                  <a:lnTo>
                    <a:pt x="9193" y="2448"/>
                  </a:ln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2"/>
                    <a:pt x="9740" y="4993"/>
                    <a:pt x="10526" y="4147"/>
                  </a:cubicBezTo>
                  <a:close/>
                  <a:moveTo>
                    <a:pt x="2621" y="3436"/>
                  </a:moveTo>
                  <a:cubicBezTo>
                    <a:pt x="3437" y="4507"/>
                    <a:pt x="4335" y="5510"/>
                    <a:pt x="5316" y="6430"/>
                  </a:cubicBezTo>
                  <a:cubicBezTo>
                    <a:pt x="4238" y="7224"/>
                    <a:pt x="3459" y="8429"/>
                    <a:pt x="2606" y="9522"/>
                  </a:cubicBezTo>
                  <a:cubicBezTo>
                    <a:pt x="2606" y="9372"/>
                    <a:pt x="2606" y="9215"/>
                    <a:pt x="2606" y="9035"/>
                  </a:cubicBezTo>
                  <a:lnTo>
                    <a:pt x="2606" y="4065"/>
                  </a:lnTo>
                  <a:cubicBezTo>
                    <a:pt x="2606" y="3825"/>
                    <a:pt x="2613" y="3623"/>
                    <a:pt x="2621" y="3436"/>
                  </a:cubicBezTo>
                  <a:close/>
                  <a:moveTo>
                    <a:pt x="6775" y="7808"/>
                  </a:moveTo>
                  <a:cubicBezTo>
                    <a:pt x="7269" y="8354"/>
                    <a:pt x="7726" y="8938"/>
                    <a:pt x="8265" y="9440"/>
                  </a:cubicBezTo>
                  <a:cubicBezTo>
                    <a:pt x="8674" y="9812"/>
                    <a:pt x="9062" y="10214"/>
                    <a:pt x="9427" y="10630"/>
                  </a:cubicBezTo>
                  <a:lnTo>
                    <a:pt x="9427" y="10630"/>
                  </a:lnTo>
                  <a:cubicBezTo>
                    <a:pt x="9267" y="10643"/>
                    <a:pt x="9102" y="10646"/>
                    <a:pt x="8938" y="10646"/>
                  </a:cubicBezTo>
                  <a:cubicBezTo>
                    <a:pt x="8827" y="10646"/>
                    <a:pt x="8717" y="10645"/>
                    <a:pt x="8609" y="10645"/>
                  </a:cubicBezTo>
                  <a:lnTo>
                    <a:pt x="4253" y="10645"/>
                  </a:lnTo>
                  <a:cubicBezTo>
                    <a:pt x="5106" y="9724"/>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6"/>
            <p:cNvSpPr/>
            <p:nvPr/>
          </p:nvSpPr>
          <p:spPr>
            <a:xfrm rot="5400000">
              <a:off x="624908" y="4612280"/>
              <a:ext cx="435050" cy="427484"/>
            </a:xfrm>
            <a:custGeom>
              <a:avLst/>
              <a:gdLst/>
              <a:ahLst/>
              <a:cxnLst/>
              <a:rect l="l" t="t" r="r" b="b"/>
              <a:pathLst>
                <a:path w="13341" h="13109" extrusionOk="0">
                  <a:moveTo>
                    <a:pt x="9193" y="2456"/>
                  </a:moveTo>
                  <a:cubicBezTo>
                    <a:pt x="9275" y="2456"/>
                    <a:pt x="9358" y="2464"/>
                    <a:pt x="9440" y="2479"/>
                  </a:cubicBezTo>
                  <a:cubicBezTo>
                    <a:pt x="8976" y="2958"/>
                    <a:pt x="8459" y="3407"/>
                    <a:pt x="8153" y="3781"/>
                  </a:cubicBezTo>
                  <a:cubicBezTo>
                    <a:pt x="7748" y="4268"/>
                    <a:pt x="7314" y="4732"/>
                    <a:pt x="6858" y="5166"/>
                  </a:cubicBezTo>
                  <a:cubicBezTo>
                    <a:pt x="5974" y="4290"/>
                    <a:pt x="5083" y="3399"/>
                    <a:pt x="4282" y="2456"/>
                  </a:cubicBezTo>
                  <a:close/>
                  <a:moveTo>
                    <a:pt x="10526" y="4148"/>
                  </a:moveTo>
                  <a:lnTo>
                    <a:pt x="10526" y="4148"/>
                  </a:lnTo>
                  <a:cubicBezTo>
                    <a:pt x="10518" y="4365"/>
                    <a:pt x="10503" y="4590"/>
                    <a:pt x="10503" y="4792"/>
                  </a:cubicBezTo>
                  <a:lnTo>
                    <a:pt x="10503" y="8961"/>
                  </a:lnTo>
                  <a:cubicBezTo>
                    <a:pt x="9740" y="8048"/>
                    <a:pt x="8834" y="7210"/>
                    <a:pt x="8108" y="6454"/>
                  </a:cubicBezTo>
                  <a:cubicBezTo>
                    <a:pt x="8841" y="5772"/>
                    <a:pt x="9740" y="4994"/>
                    <a:pt x="10526" y="4148"/>
                  </a:cubicBezTo>
                  <a:close/>
                  <a:moveTo>
                    <a:pt x="2621" y="3437"/>
                  </a:moveTo>
                  <a:cubicBezTo>
                    <a:pt x="3437" y="4507"/>
                    <a:pt x="4335" y="5510"/>
                    <a:pt x="5316" y="6431"/>
                  </a:cubicBezTo>
                  <a:cubicBezTo>
                    <a:pt x="4238" y="7225"/>
                    <a:pt x="3459" y="8430"/>
                    <a:pt x="2606" y="9523"/>
                  </a:cubicBezTo>
                  <a:cubicBezTo>
                    <a:pt x="2606" y="9373"/>
                    <a:pt x="2606" y="9216"/>
                    <a:pt x="2606" y="9036"/>
                  </a:cubicBezTo>
                  <a:lnTo>
                    <a:pt x="2606" y="4066"/>
                  </a:lnTo>
                  <a:cubicBezTo>
                    <a:pt x="2606" y="3826"/>
                    <a:pt x="2613" y="3624"/>
                    <a:pt x="2621" y="3437"/>
                  </a:cubicBezTo>
                  <a:close/>
                  <a:moveTo>
                    <a:pt x="6775" y="7816"/>
                  </a:moveTo>
                  <a:cubicBezTo>
                    <a:pt x="7269" y="8362"/>
                    <a:pt x="7718" y="8939"/>
                    <a:pt x="8257" y="9448"/>
                  </a:cubicBezTo>
                  <a:cubicBezTo>
                    <a:pt x="8672" y="9818"/>
                    <a:pt x="9057" y="10210"/>
                    <a:pt x="9421" y="10632"/>
                  </a:cubicBezTo>
                  <a:lnTo>
                    <a:pt x="9421" y="10632"/>
                  </a:lnTo>
                  <a:cubicBezTo>
                    <a:pt x="9155" y="10653"/>
                    <a:pt x="8875" y="10646"/>
                    <a:pt x="8602" y="10653"/>
                  </a:cubicBezTo>
                  <a:lnTo>
                    <a:pt x="4245" y="10653"/>
                  </a:lnTo>
                  <a:cubicBezTo>
                    <a:pt x="5106" y="9725"/>
                    <a:pt x="5914" y="8752"/>
                    <a:pt x="6775" y="7816"/>
                  </a:cubicBezTo>
                  <a:close/>
                  <a:moveTo>
                    <a:pt x="1992" y="1"/>
                  </a:moveTo>
                  <a:cubicBezTo>
                    <a:pt x="353" y="1"/>
                    <a:pt x="233" y="705"/>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3"/>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6"/>
            <p:cNvSpPr/>
            <p:nvPr/>
          </p:nvSpPr>
          <p:spPr>
            <a:xfrm rot="5400000">
              <a:off x="7586804" y="4612296"/>
              <a:ext cx="435050" cy="427452"/>
            </a:xfrm>
            <a:custGeom>
              <a:avLst/>
              <a:gdLst/>
              <a:ahLst/>
              <a:cxnLst/>
              <a:rect l="l" t="t" r="r" b="b"/>
              <a:pathLst>
                <a:path w="13341" h="13108" extrusionOk="0">
                  <a:moveTo>
                    <a:pt x="9193" y="2448"/>
                  </a:moveTo>
                  <a:cubicBezTo>
                    <a:pt x="9268" y="2456"/>
                    <a:pt x="9350" y="2463"/>
                    <a:pt x="9433" y="2478"/>
                  </a:cubicBezTo>
                  <a:cubicBezTo>
                    <a:pt x="8969" y="2950"/>
                    <a:pt x="8452" y="3406"/>
                    <a:pt x="8145" y="3781"/>
                  </a:cubicBezTo>
                  <a:cubicBezTo>
                    <a:pt x="7748" y="4267"/>
                    <a:pt x="7314" y="4731"/>
                    <a:pt x="6858" y="5165"/>
                  </a:cubicBezTo>
                  <a:cubicBezTo>
                    <a:pt x="5974" y="4290"/>
                    <a:pt x="5083" y="3399"/>
                    <a:pt x="4282" y="2456"/>
                  </a:cubicBezTo>
                  <a:lnTo>
                    <a:pt x="9193" y="2448"/>
                  </a:ln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2"/>
                    <a:pt x="9740" y="4993"/>
                    <a:pt x="10526" y="4147"/>
                  </a:cubicBezTo>
                  <a:close/>
                  <a:moveTo>
                    <a:pt x="2621" y="3436"/>
                  </a:moveTo>
                  <a:cubicBezTo>
                    <a:pt x="3437" y="4507"/>
                    <a:pt x="4335" y="5510"/>
                    <a:pt x="5316" y="6430"/>
                  </a:cubicBezTo>
                  <a:cubicBezTo>
                    <a:pt x="4238" y="7224"/>
                    <a:pt x="3459" y="8429"/>
                    <a:pt x="2606" y="9522"/>
                  </a:cubicBezTo>
                  <a:cubicBezTo>
                    <a:pt x="2606" y="9372"/>
                    <a:pt x="2606" y="9215"/>
                    <a:pt x="2606" y="9035"/>
                  </a:cubicBezTo>
                  <a:lnTo>
                    <a:pt x="2606" y="4065"/>
                  </a:lnTo>
                  <a:cubicBezTo>
                    <a:pt x="2606" y="3825"/>
                    <a:pt x="2613" y="3623"/>
                    <a:pt x="2621" y="3436"/>
                  </a:cubicBezTo>
                  <a:close/>
                  <a:moveTo>
                    <a:pt x="6775" y="7808"/>
                  </a:moveTo>
                  <a:cubicBezTo>
                    <a:pt x="7269" y="8354"/>
                    <a:pt x="7726" y="8938"/>
                    <a:pt x="8265" y="9440"/>
                  </a:cubicBezTo>
                  <a:cubicBezTo>
                    <a:pt x="8674" y="9812"/>
                    <a:pt x="9062" y="10214"/>
                    <a:pt x="9427" y="10630"/>
                  </a:cubicBezTo>
                  <a:lnTo>
                    <a:pt x="9427" y="10630"/>
                  </a:lnTo>
                  <a:cubicBezTo>
                    <a:pt x="9267" y="10643"/>
                    <a:pt x="9102" y="10646"/>
                    <a:pt x="8938" y="10646"/>
                  </a:cubicBezTo>
                  <a:cubicBezTo>
                    <a:pt x="8827" y="10646"/>
                    <a:pt x="8717" y="10645"/>
                    <a:pt x="8609" y="10645"/>
                  </a:cubicBezTo>
                  <a:lnTo>
                    <a:pt x="4253" y="10645"/>
                  </a:lnTo>
                  <a:cubicBezTo>
                    <a:pt x="5106" y="9724"/>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6"/>
            <p:cNvSpPr/>
            <p:nvPr/>
          </p:nvSpPr>
          <p:spPr>
            <a:xfrm rot="5400000">
              <a:off x="7089527" y="4612280"/>
              <a:ext cx="435050" cy="427484"/>
            </a:xfrm>
            <a:custGeom>
              <a:avLst/>
              <a:gdLst/>
              <a:ahLst/>
              <a:cxnLst/>
              <a:rect l="l" t="t" r="r" b="b"/>
              <a:pathLst>
                <a:path w="13341" h="13109" extrusionOk="0">
                  <a:moveTo>
                    <a:pt x="9193" y="2456"/>
                  </a:moveTo>
                  <a:cubicBezTo>
                    <a:pt x="9275" y="2456"/>
                    <a:pt x="9358" y="2464"/>
                    <a:pt x="9440" y="2479"/>
                  </a:cubicBezTo>
                  <a:cubicBezTo>
                    <a:pt x="8976" y="2958"/>
                    <a:pt x="8459" y="3407"/>
                    <a:pt x="8153" y="3781"/>
                  </a:cubicBezTo>
                  <a:cubicBezTo>
                    <a:pt x="7748" y="4268"/>
                    <a:pt x="7314" y="4732"/>
                    <a:pt x="6858" y="5166"/>
                  </a:cubicBezTo>
                  <a:cubicBezTo>
                    <a:pt x="5974" y="4290"/>
                    <a:pt x="5083" y="3399"/>
                    <a:pt x="4282" y="2456"/>
                  </a:cubicBezTo>
                  <a:close/>
                  <a:moveTo>
                    <a:pt x="10526" y="4148"/>
                  </a:moveTo>
                  <a:lnTo>
                    <a:pt x="10526" y="4148"/>
                  </a:lnTo>
                  <a:cubicBezTo>
                    <a:pt x="10518" y="4365"/>
                    <a:pt x="10503" y="4590"/>
                    <a:pt x="10503" y="4792"/>
                  </a:cubicBezTo>
                  <a:lnTo>
                    <a:pt x="10503" y="8961"/>
                  </a:lnTo>
                  <a:cubicBezTo>
                    <a:pt x="9740" y="8048"/>
                    <a:pt x="8834" y="7210"/>
                    <a:pt x="8108" y="6454"/>
                  </a:cubicBezTo>
                  <a:cubicBezTo>
                    <a:pt x="8841" y="5772"/>
                    <a:pt x="9740" y="4994"/>
                    <a:pt x="10526" y="4148"/>
                  </a:cubicBezTo>
                  <a:close/>
                  <a:moveTo>
                    <a:pt x="2621" y="3437"/>
                  </a:moveTo>
                  <a:cubicBezTo>
                    <a:pt x="3437" y="4507"/>
                    <a:pt x="4335" y="5510"/>
                    <a:pt x="5316" y="6431"/>
                  </a:cubicBezTo>
                  <a:cubicBezTo>
                    <a:pt x="4238" y="7225"/>
                    <a:pt x="3459" y="8430"/>
                    <a:pt x="2606" y="9523"/>
                  </a:cubicBezTo>
                  <a:cubicBezTo>
                    <a:pt x="2606" y="9373"/>
                    <a:pt x="2606" y="9216"/>
                    <a:pt x="2606" y="9036"/>
                  </a:cubicBezTo>
                  <a:lnTo>
                    <a:pt x="2606" y="4066"/>
                  </a:lnTo>
                  <a:cubicBezTo>
                    <a:pt x="2606" y="3826"/>
                    <a:pt x="2613" y="3624"/>
                    <a:pt x="2621" y="3437"/>
                  </a:cubicBezTo>
                  <a:close/>
                  <a:moveTo>
                    <a:pt x="6775" y="7816"/>
                  </a:moveTo>
                  <a:cubicBezTo>
                    <a:pt x="7269" y="8362"/>
                    <a:pt x="7718" y="8939"/>
                    <a:pt x="8257" y="9448"/>
                  </a:cubicBezTo>
                  <a:cubicBezTo>
                    <a:pt x="8672" y="9818"/>
                    <a:pt x="9057" y="10210"/>
                    <a:pt x="9421" y="10632"/>
                  </a:cubicBezTo>
                  <a:lnTo>
                    <a:pt x="9421" y="10632"/>
                  </a:lnTo>
                  <a:cubicBezTo>
                    <a:pt x="9155" y="10653"/>
                    <a:pt x="8875" y="10646"/>
                    <a:pt x="8602" y="10653"/>
                  </a:cubicBezTo>
                  <a:lnTo>
                    <a:pt x="4245" y="10653"/>
                  </a:lnTo>
                  <a:cubicBezTo>
                    <a:pt x="5106" y="9725"/>
                    <a:pt x="5914" y="8752"/>
                    <a:pt x="6775" y="7816"/>
                  </a:cubicBezTo>
                  <a:close/>
                  <a:moveTo>
                    <a:pt x="1992" y="1"/>
                  </a:moveTo>
                  <a:cubicBezTo>
                    <a:pt x="353" y="1"/>
                    <a:pt x="233" y="705"/>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3"/>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6"/>
            <p:cNvSpPr/>
            <p:nvPr/>
          </p:nvSpPr>
          <p:spPr>
            <a:xfrm rot="5400000">
              <a:off x="6592234" y="4612280"/>
              <a:ext cx="435050" cy="427484"/>
            </a:xfrm>
            <a:custGeom>
              <a:avLst/>
              <a:gdLst/>
              <a:ahLst/>
              <a:cxnLst/>
              <a:rect l="l" t="t" r="r" b="b"/>
              <a:pathLst>
                <a:path w="13341" h="13109" extrusionOk="0">
                  <a:moveTo>
                    <a:pt x="9193" y="2448"/>
                  </a:moveTo>
                  <a:cubicBezTo>
                    <a:pt x="9275" y="2456"/>
                    <a:pt x="9358" y="2463"/>
                    <a:pt x="9440" y="2478"/>
                  </a:cubicBezTo>
                  <a:cubicBezTo>
                    <a:pt x="8976" y="2950"/>
                    <a:pt x="8459" y="3407"/>
                    <a:pt x="8153" y="3781"/>
                  </a:cubicBezTo>
                  <a:cubicBezTo>
                    <a:pt x="7748" y="4267"/>
                    <a:pt x="7314" y="4732"/>
                    <a:pt x="6858" y="5166"/>
                  </a:cubicBezTo>
                  <a:cubicBezTo>
                    <a:pt x="5974" y="4290"/>
                    <a:pt x="5083" y="3399"/>
                    <a:pt x="4282" y="2456"/>
                  </a:cubicBezTo>
                  <a:lnTo>
                    <a:pt x="9193" y="2448"/>
                  </a:lnTo>
                  <a:close/>
                  <a:moveTo>
                    <a:pt x="10526" y="4148"/>
                  </a:moveTo>
                  <a:lnTo>
                    <a:pt x="10526" y="4148"/>
                  </a:lnTo>
                  <a:cubicBezTo>
                    <a:pt x="10518" y="4365"/>
                    <a:pt x="10511" y="4582"/>
                    <a:pt x="10511" y="4791"/>
                  </a:cubicBezTo>
                  <a:lnTo>
                    <a:pt x="10511" y="8953"/>
                  </a:lnTo>
                  <a:lnTo>
                    <a:pt x="10503" y="8953"/>
                  </a:lnTo>
                  <a:cubicBezTo>
                    <a:pt x="9740" y="8048"/>
                    <a:pt x="8834" y="7217"/>
                    <a:pt x="8115" y="6453"/>
                  </a:cubicBezTo>
                  <a:cubicBezTo>
                    <a:pt x="8849" y="5772"/>
                    <a:pt x="9740" y="4994"/>
                    <a:pt x="10526" y="4148"/>
                  </a:cubicBezTo>
                  <a:close/>
                  <a:moveTo>
                    <a:pt x="2621" y="3437"/>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7"/>
                  </a:cubicBezTo>
                  <a:close/>
                  <a:moveTo>
                    <a:pt x="6775" y="7808"/>
                  </a:moveTo>
                  <a:cubicBezTo>
                    <a:pt x="7269" y="8355"/>
                    <a:pt x="7726" y="8939"/>
                    <a:pt x="8265" y="9440"/>
                  </a:cubicBezTo>
                  <a:cubicBezTo>
                    <a:pt x="8677" y="9814"/>
                    <a:pt x="9066" y="10219"/>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1"/>
                    <a:pt x="1640" y="13101"/>
                  </a:cubicBezTo>
                  <a:lnTo>
                    <a:pt x="9829" y="13101"/>
                  </a:lnTo>
                  <a:cubicBezTo>
                    <a:pt x="10082" y="13101"/>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6"/>
            <p:cNvSpPr/>
            <p:nvPr/>
          </p:nvSpPr>
          <p:spPr>
            <a:xfrm rot="5400000">
              <a:off x="6094973" y="4612312"/>
              <a:ext cx="434985" cy="427484"/>
            </a:xfrm>
            <a:custGeom>
              <a:avLst/>
              <a:gdLst/>
              <a:ahLst/>
              <a:cxnLst/>
              <a:rect l="l" t="t" r="r" b="b"/>
              <a:pathLst>
                <a:path w="13339" h="13109" extrusionOk="0">
                  <a:moveTo>
                    <a:pt x="9191" y="2464"/>
                  </a:moveTo>
                  <a:cubicBezTo>
                    <a:pt x="9266" y="2471"/>
                    <a:pt x="9348" y="2479"/>
                    <a:pt x="9431" y="2494"/>
                  </a:cubicBezTo>
                  <a:cubicBezTo>
                    <a:pt x="8967" y="2965"/>
                    <a:pt x="8450" y="3422"/>
                    <a:pt x="8143" y="3796"/>
                  </a:cubicBezTo>
                  <a:cubicBezTo>
                    <a:pt x="7746" y="4275"/>
                    <a:pt x="7312" y="4739"/>
                    <a:pt x="6856" y="5173"/>
                  </a:cubicBezTo>
                  <a:cubicBezTo>
                    <a:pt x="5972" y="4298"/>
                    <a:pt x="5081" y="3407"/>
                    <a:pt x="4280" y="2464"/>
                  </a:cubicBezTo>
                  <a:close/>
                  <a:moveTo>
                    <a:pt x="10524" y="4155"/>
                  </a:moveTo>
                  <a:lnTo>
                    <a:pt x="10524" y="4155"/>
                  </a:lnTo>
                  <a:cubicBezTo>
                    <a:pt x="10516" y="4372"/>
                    <a:pt x="10509" y="4597"/>
                    <a:pt x="10509" y="4799"/>
                  </a:cubicBezTo>
                  <a:lnTo>
                    <a:pt x="10509" y="8961"/>
                  </a:lnTo>
                  <a:lnTo>
                    <a:pt x="10501" y="8961"/>
                  </a:lnTo>
                  <a:cubicBezTo>
                    <a:pt x="9738" y="8055"/>
                    <a:pt x="8832" y="7217"/>
                    <a:pt x="8113" y="6461"/>
                  </a:cubicBezTo>
                  <a:cubicBezTo>
                    <a:pt x="8847" y="5780"/>
                    <a:pt x="9738" y="5001"/>
                    <a:pt x="10524" y="4155"/>
                  </a:cubicBezTo>
                  <a:close/>
                  <a:moveTo>
                    <a:pt x="2619" y="3452"/>
                  </a:moveTo>
                  <a:cubicBezTo>
                    <a:pt x="3435" y="4522"/>
                    <a:pt x="4333" y="5518"/>
                    <a:pt x="5314" y="6446"/>
                  </a:cubicBezTo>
                  <a:cubicBezTo>
                    <a:pt x="4236" y="7232"/>
                    <a:pt x="3457" y="8437"/>
                    <a:pt x="2604" y="9530"/>
                  </a:cubicBezTo>
                  <a:cubicBezTo>
                    <a:pt x="2604" y="9380"/>
                    <a:pt x="2604" y="9223"/>
                    <a:pt x="2604" y="9044"/>
                  </a:cubicBezTo>
                  <a:lnTo>
                    <a:pt x="2604" y="4073"/>
                  </a:lnTo>
                  <a:cubicBezTo>
                    <a:pt x="2604" y="3834"/>
                    <a:pt x="2611" y="3631"/>
                    <a:pt x="2619" y="3452"/>
                  </a:cubicBezTo>
                  <a:close/>
                  <a:moveTo>
                    <a:pt x="6773" y="7816"/>
                  </a:moveTo>
                  <a:cubicBezTo>
                    <a:pt x="7267" y="8362"/>
                    <a:pt x="7724" y="8939"/>
                    <a:pt x="8263" y="9448"/>
                  </a:cubicBezTo>
                  <a:cubicBezTo>
                    <a:pt x="8675" y="9822"/>
                    <a:pt x="9064" y="10226"/>
                    <a:pt x="9431" y="10645"/>
                  </a:cubicBezTo>
                  <a:cubicBezTo>
                    <a:pt x="9296" y="10653"/>
                    <a:pt x="9157" y="10655"/>
                    <a:pt x="9019" y="10655"/>
                  </a:cubicBezTo>
                  <a:cubicBezTo>
                    <a:pt x="8880" y="10655"/>
                    <a:pt x="8742" y="10653"/>
                    <a:pt x="8607" y="10653"/>
                  </a:cubicBezTo>
                  <a:lnTo>
                    <a:pt x="4251" y="10653"/>
                  </a:lnTo>
                  <a:cubicBezTo>
                    <a:pt x="5104" y="9725"/>
                    <a:pt x="5920" y="8752"/>
                    <a:pt x="6773" y="7816"/>
                  </a:cubicBezTo>
                  <a:close/>
                  <a:moveTo>
                    <a:pt x="1990" y="1"/>
                  </a:moveTo>
                  <a:cubicBezTo>
                    <a:pt x="351" y="1"/>
                    <a:pt x="231" y="705"/>
                    <a:pt x="231" y="2576"/>
                  </a:cubicBezTo>
                  <a:lnTo>
                    <a:pt x="231" y="10533"/>
                  </a:lnTo>
                  <a:cubicBezTo>
                    <a:pt x="231" y="12166"/>
                    <a:pt x="1" y="13101"/>
                    <a:pt x="1619" y="13101"/>
                  </a:cubicBezTo>
                  <a:cubicBezTo>
                    <a:pt x="1625" y="13101"/>
                    <a:pt x="1632" y="13101"/>
                    <a:pt x="1638" y="13101"/>
                  </a:cubicBezTo>
                  <a:lnTo>
                    <a:pt x="9827" y="13101"/>
                  </a:lnTo>
                  <a:cubicBezTo>
                    <a:pt x="10086" y="13101"/>
                    <a:pt x="10353" y="13109"/>
                    <a:pt x="10617" y="13109"/>
                  </a:cubicBezTo>
                  <a:cubicBezTo>
                    <a:pt x="11778" y="13109"/>
                    <a:pt x="12867" y="12950"/>
                    <a:pt x="12867" y="11229"/>
                  </a:cubicBezTo>
                  <a:lnTo>
                    <a:pt x="12867" y="3744"/>
                  </a:lnTo>
                  <a:cubicBezTo>
                    <a:pt x="12867" y="2112"/>
                    <a:pt x="13338" y="1"/>
                    <a:pt x="107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6"/>
            <p:cNvSpPr/>
            <p:nvPr/>
          </p:nvSpPr>
          <p:spPr>
            <a:xfrm rot="5400000">
              <a:off x="5597663" y="4612296"/>
              <a:ext cx="435050" cy="427452"/>
            </a:xfrm>
            <a:custGeom>
              <a:avLst/>
              <a:gdLst/>
              <a:ahLst/>
              <a:cxnLst/>
              <a:rect l="l" t="t" r="r" b="b"/>
              <a:pathLst>
                <a:path w="13341" h="13108" extrusionOk="0">
                  <a:moveTo>
                    <a:pt x="9193" y="2455"/>
                  </a:moveTo>
                  <a:cubicBezTo>
                    <a:pt x="9275" y="2455"/>
                    <a:pt x="9358" y="2463"/>
                    <a:pt x="9440" y="2478"/>
                  </a:cubicBezTo>
                  <a:cubicBezTo>
                    <a:pt x="8976" y="2957"/>
                    <a:pt x="8459" y="3406"/>
                    <a:pt x="8153" y="3780"/>
                  </a:cubicBezTo>
                  <a:cubicBezTo>
                    <a:pt x="7748" y="4267"/>
                    <a:pt x="7314" y="4731"/>
                    <a:pt x="6858" y="5165"/>
                  </a:cubicBezTo>
                  <a:cubicBezTo>
                    <a:pt x="5974" y="4289"/>
                    <a:pt x="5083" y="3399"/>
                    <a:pt x="4282" y="2455"/>
                  </a:cubicBez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1"/>
                    <a:pt x="9740" y="4993"/>
                    <a:pt x="10526" y="4147"/>
                  </a:cubicBezTo>
                  <a:close/>
                  <a:moveTo>
                    <a:pt x="2621" y="3443"/>
                  </a:moveTo>
                  <a:cubicBezTo>
                    <a:pt x="3437" y="4506"/>
                    <a:pt x="4335" y="5509"/>
                    <a:pt x="5316" y="6438"/>
                  </a:cubicBezTo>
                  <a:cubicBezTo>
                    <a:pt x="4238" y="7224"/>
                    <a:pt x="3459" y="8429"/>
                    <a:pt x="2606" y="9522"/>
                  </a:cubicBezTo>
                  <a:cubicBezTo>
                    <a:pt x="2606" y="9372"/>
                    <a:pt x="2606" y="9215"/>
                    <a:pt x="2606" y="9035"/>
                  </a:cubicBezTo>
                  <a:lnTo>
                    <a:pt x="2606" y="4065"/>
                  </a:lnTo>
                  <a:cubicBezTo>
                    <a:pt x="2606" y="3825"/>
                    <a:pt x="2613" y="3623"/>
                    <a:pt x="2621" y="3443"/>
                  </a:cubicBezTo>
                  <a:close/>
                  <a:moveTo>
                    <a:pt x="6775" y="7808"/>
                  </a:moveTo>
                  <a:cubicBezTo>
                    <a:pt x="7269" y="8354"/>
                    <a:pt x="7726" y="8938"/>
                    <a:pt x="8265" y="9439"/>
                  </a:cubicBezTo>
                  <a:cubicBezTo>
                    <a:pt x="8677" y="9814"/>
                    <a:pt x="9066" y="10218"/>
                    <a:pt x="9433" y="10637"/>
                  </a:cubicBezTo>
                  <a:cubicBezTo>
                    <a:pt x="9275" y="10646"/>
                    <a:pt x="9112" y="10650"/>
                    <a:pt x="8950" y="10650"/>
                  </a:cubicBezTo>
                  <a:cubicBezTo>
                    <a:pt x="8835" y="10650"/>
                    <a:pt x="8721" y="10648"/>
                    <a:pt x="8609" y="10645"/>
                  </a:cubicBezTo>
                  <a:lnTo>
                    <a:pt x="4253" y="10645"/>
                  </a:lnTo>
                  <a:cubicBezTo>
                    <a:pt x="5106" y="9716"/>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7"/>
                    <a:pt x="10601" y="13107"/>
                  </a:cubicBezTo>
                  <a:cubicBezTo>
                    <a:pt x="11768" y="13107"/>
                    <a:pt x="12869" y="12952"/>
                    <a:pt x="12869" y="11228"/>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6"/>
            <p:cNvSpPr/>
            <p:nvPr/>
          </p:nvSpPr>
          <p:spPr>
            <a:xfrm rot="5400000">
              <a:off x="8084065" y="4612296"/>
              <a:ext cx="435050" cy="427452"/>
            </a:xfrm>
            <a:custGeom>
              <a:avLst/>
              <a:gdLst/>
              <a:ahLst/>
              <a:cxnLst/>
              <a:rect l="l" t="t" r="r" b="b"/>
              <a:pathLst>
                <a:path w="13341" h="13108" extrusionOk="0">
                  <a:moveTo>
                    <a:pt x="9193" y="2448"/>
                  </a:moveTo>
                  <a:cubicBezTo>
                    <a:pt x="9268" y="2456"/>
                    <a:pt x="9350" y="2463"/>
                    <a:pt x="9433" y="2478"/>
                  </a:cubicBezTo>
                  <a:cubicBezTo>
                    <a:pt x="8969" y="2950"/>
                    <a:pt x="8452" y="3406"/>
                    <a:pt x="8145" y="3781"/>
                  </a:cubicBezTo>
                  <a:cubicBezTo>
                    <a:pt x="7748" y="4267"/>
                    <a:pt x="7314" y="4731"/>
                    <a:pt x="6858" y="5165"/>
                  </a:cubicBezTo>
                  <a:cubicBezTo>
                    <a:pt x="5974" y="4290"/>
                    <a:pt x="5083" y="3399"/>
                    <a:pt x="4282" y="2456"/>
                  </a:cubicBezTo>
                  <a:lnTo>
                    <a:pt x="9193" y="2448"/>
                  </a:ln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2"/>
                    <a:pt x="9740" y="4993"/>
                    <a:pt x="10526" y="4147"/>
                  </a:cubicBezTo>
                  <a:close/>
                  <a:moveTo>
                    <a:pt x="2621" y="3436"/>
                  </a:moveTo>
                  <a:cubicBezTo>
                    <a:pt x="3437" y="4507"/>
                    <a:pt x="4335" y="5510"/>
                    <a:pt x="5316" y="6430"/>
                  </a:cubicBezTo>
                  <a:cubicBezTo>
                    <a:pt x="4238" y="7224"/>
                    <a:pt x="3459" y="8429"/>
                    <a:pt x="2606" y="9522"/>
                  </a:cubicBezTo>
                  <a:cubicBezTo>
                    <a:pt x="2606" y="9372"/>
                    <a:pt x="2606" y="9215"/>
                    <a:pt x="2606" y="9035"/>
                  </a:cubicBezTo>
                  <a:lnTo>
                    <a:pt x="2606" y="4065"/>
                  </a:lnTo>
                  <a:cubicBezTo>
                    <a:pt x="2606" y="3825"/>
                    <a:pt x="2613" y="3623"/>
                    <a:pt x="2621" y="3436"/>
                  </a:cubicBezTo>
                  <a:close/>
                  <a:moveTo>
                    <a:pt x="6775" y="7808"/>
                  </a:moveTo>
                  <a:cubicBezTo>
                    <a:pt x="7269" y="8354"/>
                    <a:pt x="7726" y="8938"/>
                    <a:pt x="8265" y="9440"/>
                  </a:cubicBezTo>
                  <a:cubicBezTo>
                    <a:pt x="8674" y="9812"/>
                    <a:pt x="9062" y="10214"/>
                    <a:pt x="9427" y="10630"/>
                  </a:cubicBezTo>
                  <a:lnTo>
                    <a:pt x="9427" y="10630"/>
                  </a:lnTo>
                  <a:cubicBezTo>
                    <a:pt x="9267" y="10643"/>
                    <a:pt x="9102" y="10646"/>
                    <a:pt x="8938" y="10646"/>
                  </a:cubicBezTo>
                  <a:cubicBezTo>
                    <a:pt x="8827" y="10646"/>
                    <a:pt x="8717" y="10645"/>
                    <a:pt x="8609" y="10645"/>
                  </a:cubicBezTo>
                  <a:lnTo>
                    <a:pt x="4253" y="10645"/>
                  </a:lnTo>
                  <a:cubicBezTo>
                    <a:pt x="5106" y="9724"/>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7" name="Google Shape;587;p16"/>
          <p:cNvGrpSpPr/>
          <p:nvPr/>
        </p:nvGrpSpPr>
        <p:grpSpPr>
          <a:xfrm>
            <a:off x="8556550" y="108025"/>
            <a:ext cx="435050" cy="4927443"/>
            <a:chOff x="152400" y="114450"/>
            <a:chExt cx="435050" cy="4927443"/>
          </a:xfrm>
        </p:grpSpPr>
        <p:sp>
          <p:nvSpPr>
            <p:cNvPr id="588" name="Google Shape;588;p16"/>
            <p:cNvSpPr/>
            <p:nvPr/>
          </p:nvSpPr>
          <p:spPr>
            <a:xfrm>
              <a:off x="152400" y="114450"/>
              <a:ext cx="435050" cy="427452"/>
            </a:xfrm>
            <a:custGeom>
              <a:avLst/>
              <a:gdLst/>
              <a:ahLst/>
              <a:cxnLst/>
              <a:rect l="l" t="t" r="r" b="b"/>
              <a:pathLst>
                <a:path w="13341" h="13108" extrusionOk="0">
                  <a:moveTo>
                    <a:pt x="9193" y="2448"/>
                  </a:moveTo>
                  <a:cubicBezTo>
                    <a:pt x="9275" y="2456"/>
                    <a:pt x="9358" y="2463"/>
                    <a:pt x="9440" y="2478"/>
                  </a:cubicBezTo>
                  <a:cubicBezTo>
                    <a:pt x="8976" y="2957"/>
                    <a:pt x="8459" y="3407"/>
                    <a:pt x="8153" y="3781"/>
                  </a:cubicBezTo>
                  <a:cubicBezTo>
                    <a:pt x="7748" y="4267"/>
                    <a:pt x="7314" y="4732"/>
                    <a:pt x="6858" y="5166"/>
                  </a:cubicBezTo>
                  <a:cubicBezTo>
                    <a:pt x="5974" y="4282"/>
                    <a:pt x="5083" y="3399"/>
                    <a:pt x="4282" y="2456"/>
                  </a:cubicBezTo>
                  <a:lnTo>
                    <a:pt x="9193" y="2448"/>
                  </a:lnTo>
                  <a:close/>
                  <a:moveTo>
                    <a:pt x="10526" y="4148"/>
                  </a:moveTo>
                  <a:lnTo>
                    <a:pt x="10526" y="4148"/>
                  </a:lnTo>
                  <a:cubicBezTo>
                    <a:pt x="10518" y="4365"/>
                    <a:pt x="10511" y="4589"/>
                    <a:pt x="10511" y="4791"/>
                  </a:cubicBezTo>
                  <a:lnTo>
                    <a:pt x="10511" y="8953"/>
                  </a:lnTo>
                  <a:lnTo>
                    <a:pt x="10503" y="8953"/>
                  </a:lnTo>
                  <a:cubicBezTo>
                    <a:pt x="9740" y="8048"/>
                    <a:pt x="8834" y="7209"/>
                    <a:pt x="8115" y="6453"/>
                  </a:cubicBezTo>
                  <a:cubicBezTo>
                    <a:pt x="8849" y="5772"/>
                    <a:pt x="9740" y="4994"/>
                    <a:pt x="10526" y="4148"/>
                  </a:cubicBezTo>
                  <a:close/>
                  <a:moveTo>
                    <a:pt x="2621" y="3436"/>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6"/>
                  </a:cubicBezTo>
                  <a:close/>
                  <a:moveTo>
                    <a:pt x="6775" y="7808"/>
                  </a:moveTo>
                  <a:cubicBezTo>
                    <a:pt x="7269" y="8355"/>
                    <a:pt x="7726" y="8931"/>
                    <a:pt x="8265" y="9440"/>
                  </a:cubicBezTo>
                  <a:cubicBezTo>
                    <a:pt x="8677" y="9814"/>
                    <a:pt x="9066" y="10218"/>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6"/>
            <p:cNvSpPr/>
            <p:nvPr/>
          </p:nvSpPr>
          <p:spPr>
            <a:xfrm>
              <a:off x="152400" y="614431"/>
              <a:ext cx="435050" cy="427452"/>
            </a:xfrm>
            <a:custGeom>
              <a:avLst/>
              <a:gdLst/>
              <a:ahLst/>
              <a:cxnLst/>
              <a:rect l="l" t="t" r="r" b="b"/>
              <a:pathLst>
                <a:path w="13341" h="13108" extrusionOk="0">
                  <a:moveTo>
                    <a:pt x="9193" y="2448"/>
                  </a:moveTo>
                  <a:cubicBezTo>
                    <a:pt x="9268" y="2456"/>
                    <a:pt x="9350" y="2463"/>
                    <a:pt x="9433" y="2478"/>
                  </a:cubicBezTo>
                  <a:cubicBezTo>
                    <a:pt x="8969" y="2950"/>
                    <a:pt x="8452" y="3406"/>
                    <a:pt x="8145" y="3781"/>
                  </a:cubicBezTo>
                  <a:cubicBezTo>
                    <a:pt x="7748" y="4267"/>
                    <a:pt x="7314" y="4731"/>
                    <a:pt x="6858" y="5165"/>
                  </a:cubicBezTo>
                  <a:cubicBezTo>
                    <a:pt x="5974" y="4290"/>
                    <a:pt x="5083" y="3399"/>
                    <a:pt x="4282" y="2456"/>
                  </a:cubicBezTo>
                  <a:lnTo>
                    <a:pt x="9193" y="2448"/>
                  </a:ln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2"/>
                    <a:pt x="9740" y="4993"/>
                    <a:pt x="10526" y="4147"/>
                  </a:cubicBezTo>
                  <a:close/>
                  <a:moveTo>
                    <a:pt x="2621" y="3436"/>
                  </a:moveTo>
                  <a:cubicBezTo>
                    <a:pt x="3437" y="4507"/>
                    <a:pt x="4335" y="5510"/>
                    <a:pt x="5316" y="6430"/>
                  </a:cubicBezTo>
                  <a:cubicBezTo>
                    <a:pt x="4238" y="7224"/>
                    <a:pt x="3459" y="8429"/>
                    <a:pt x="2606" y="9522"/>
                  </a:cubicBezTo>
                  <a:cubicBezTo>
                    <a:pt x="2606" y="9372"/>
                    <a:pt x="2606" y="9215"/>
                    <a:pt x="2606" y="9035"/>
                  </a:cubicBezTo>
                  <a:lnTo>
                    <a:pt x="2606" y="4065"/>
                  </a:lnTo>
                  <a:cubicBezTo>
                    <a:pt x="2606" y="3825"/>
                    <a:pt x="2613" y="3623"/>
                    <a:pt x="2621" y="3436"/>
                  </a:cubicBezTo>
                  <a:close/>
                  <a:moveTo>
                    <a:pt x="6775" y="7808"/>
                  </a:moveTo>
                  <a:cubicBezTo>
                    <a:pt x="7269" y="8354"/>
                    <a:pt x="7726" y="8938"/>
                    <a:pt x="8265" y="9440"/>
                  </a:cubicBezTo>
                  <a:cubicBezTo>
                    <a:pt x="8674" y="9812"/>
                    <a:pt x="9062" y="10214"/>
                    <a:pt x="9427" y="10630"/>
                  </a:cubicBezTo>
                  <a:lnTo>
                    <a:pt x="9427" y="10630"/>
                  </a:lnTo>
                  <a:cubicBezTo>
                    <a:pt x="9267" y="10643"/>
                    <a:pt x="9102" y="10646"/>
                    <a:pt x="8938" y="10646"/>
                  </a:cubicBezTo>
                  <a:cubicBezTo>
                    <a:pt x="8827" y="10646"/>
                    <a:pt x="8717" y="10645"/>
                    <a:pt x="8609" y="10645"/>
                  </a:cubicBezTo>
                  <a:lnTo>
                    <a:pt x="4253" y="10645"/>
                  </a:lnTo>
                  <a:cubicBezTo>
                    <a:pt x="5106" y="9724"/>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6"/>
            <p:cNvSpPr/>
            <p:nvPr/>
          </p:nvSpPr>
          <p:spPr>
            <a:xfrm>
              <a:off x="152400" y="1114412"/>
              <a:ext cx="435050" cy="427484"/>
            </a:xfrm>
            <a:custGeom>
              <a:avLst/>
              <a:gdLst/>
              <a:ahLst/>
              <a:cxnLst/>
              <a:rect l="l" t="t" r="r" b="b"/>
              <a:pathLst>
                <a:path w="13341" h="13109" extrusionOk="0">
                  <a:moveTo>
                    <a:pt x="9193" y="2456"/>
                  </a:moveTo>
                  <a:cubicBezTo>
                    <a:pt x="9275" y="2456"/>
                    <a:pt x="9358" y="2464"/>
                    <a:pt x="9440" y="2479"/>
                  </a:cubicBezTo>
                  <a:cubicBezTo>
                    <a:pt x="8976" y="2958"/>
                    <a:pt x="8459" y="3407"/>
                    <a:pt x="8153" y="3781"/>
                  </a:cubicBezTo>
                  <a:cubicBezTo>
                    <a:pt x="7748" y="4268"/>
                    <a:pt x="7314" y="4732"/>
                    <a:pt x="6858" y="5166"/>
                  </a:cubicBezTo>
                  <a:cubicBezTo>
                    <a:pt x="5974" y="4290"/>
                    <a:pt x="5083" y="3399"/>
                    <a:pt x="4282" y="2456"/>
                  </a:cubicBezTo>
                  <a:close/>
                  <a:moveTo>
                    <a:pt x="10526" y="4148"/>
                  </a:moveTo>
                  <a:lnTo>
                    <a:pt x="10526" y="4148"/>
                  </a:lnTo>
                  <a:cubicBezTo>
                    <a:pt x="10518" y="4365"/>
                    <a:pt x="10503" y="4590"/>
                    <a:pt x="10503" y="4792"/>
                  </a:cubicBezTo>
                  <a:lnTo>
                    <a:pt x="10503" y="8961"/>
                  </a:lnTo>
                  <a:cubicBezTo>
                    <a:pt x="9740" y="8048"/>
                    <a:pt x="8834" y="7210"/>
                    <a:pt x="8108" y="6454"/>
                  </a:cubicBezTo>
                  <a:cubicBezTo>
                    <a:pt x="8841" y="5772"/>
                    <a:pt x="9740" y="4994"/>
                    <a:pt x="10526" y="4148"/>
                  </a:cubicBezTo>
                  <a:close/>
                  <a:moveTo>
                    <a:pt x="2621" y="3437"/>
                  </a:moveTo>
                  <a:cubicBezTo>
                    <a:pt x="3437" y="4507"/>
                    <a:pt x="4335" y="5510"/>
                    <a:pt x="5316" y="6431"/>
                  </a:cubicBezTo>
                  <a:cubicBezTo>
                    <a:pt x="4238" y="7225"/>
                    <a:pt x="3459" y="8430"/>
                    <a:pt x="2606" y="9523"/>
                  </a:cubicBezTo>
                  <a:cubicBezTo>
                    <a:pt x="2606" y="9373"/>
                    <a:pt x="2606" y="9216"/>
                    <a:pt x="2606" y="9036"/>
                  </a:cubicBezTo>
                  <a:lnTo>
                    <a:pt x="2606" y="4066"/>
                  </a:lnTo>
                  <a:cubicBezTo>
                    <a:pt x="2606" y="3826"/>
                    <a:pt x="2613" y="3624"/>
                    <a:pt x="2621" y="3437"/>
                  </a:cubicBezTo>
                  <a:close/>
                  <a:moveTo>
                    <a:pt x="6775" y="7816"/>
                  </a:moveTo>
                  <a:cubicBezTo>
                    <a:pt x="7269" y="8362"/>
                    <a:pt x="7718" y="8939"/>
                    <a:pt x="8257" y="9448"/>
                  </a:cubicBezTo>
                  <a:cubicBezTo>
                    <a:pt x="8672" y="9818"/>
                    <a:pt x="9057" y="10210"/>
                    <a:pt x="9421" y="10632"/>
                  </a:cubicBezTo>
                  <a:lnTo>
                    <a:pt x="9421" y="10632"/>
                  </a:lnTo>
                  <a:cubicBezTo>
                    <a:pt x="9155" y="10653"/>
                    <a:pt x="8875" y="10646"/>
                    <a:pt x="8602" y="10653"/>
                  </a:cubicBezTo>
                  <a:lnTo>
                    <a:pt x="4245" y="10653"/>
                  </a:lnTo>
                  <a:cubicBezTo>
                    <a:pt x="5106" y="9725"/>
                    <a:pt x="5914" y="8752"/>
                    <a:pt x="6775" y="7816"/>
                  </a:cubicBezTo>
                  <a:close/>
                  <a:moveTo>
                    <a:pt x="1992" y="1"/>
                  </a:moveTo>
                  <a:cubicBezTo>
                    <a:pt x="353" y="1"/>
                    <a:pt x="233" y="705"/>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3"/>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6"/>
            <p:cNvSpPr/>
            <p:nvPr/>
          </p:nvSpPr>
          <p:spPr>
            <a:xfrm>
              <a:off x="152400" y="1614426"/>
              <a:ext cx="435050" cy="427484"/>
            </a:xfrm>
            <a:custGeom>
              <a:avLst/>
              <a:gdLst/>
              <a:ahLst/>
              <a:cxnLst/>
              <a:rect l="l" t="t" r="r" b="b"/>
              <a:pathLst>
                <a:path w="13341" h="13109" extrusionOk="0">
                  <a:moveTo>
                    <a:pt x="9193" y="2448"/>
                  </a:moveTo>
                  <a:cubicBezTo>
                    <a:pt x="9275" y="2456"/>
                    <a:pt x="9358" y="2463"/>
                    <a:pt x="9440" y="2478"/>
                  </a:cubicBezTo>
                  <a:cubicBezTo>
                    <a:pt x="8976" y="2950"/>
                    <a:pt x="8459" y="3407"/>
                    <a:pt x="8153" y="3781"/>
                  </a:cubicBezTo>
                  <a:cubicBezTo>
                    <a:pt x="7748" y="4267"/>
                    <a:pt x="7314" y="4732"/>
                    <a:pt x="6858" y="5166"/>
                  </a:cubicBezTo>
                  <a:cubicBezTo>
                    <a:pt x="5974" y="4290"/>
                    <a:pt x="5083" y="3399"/>
                    <a:pt x="4282" y="2456"/>
                  </a:cubicBezTo>
                  <a:lnTo>
                    <a:pt x="9193" y="2448"/>
                  </a:lnTo>
                  <a:close/>
                  <a:moveTo>
                    <a:pt x="10526" y="4148"/>
                  </a:moveTo>
                  <a:lnTo>
                    <a:pt x="10526" y="4148"/>
                  </a:lnTo>
                  <a:cubicBezTo>
                    <a:pt x="10518" y="4365"/>
                    <a:pt x="10511" y="4582"/>
                    <a:pt x="10511" y="4791"/>
                  </a:cubicBezTo>
                  <a:lnTo>
                    <a:pt x="10511" y="8953"/>
                  </a:lnTo>
                  <a:lnTo>
                    <a:pt x="10503" y="8953"/>
                  </a:lnTo>
                  <a:cubicBezTo>
                    <a:pt x="9740" y="8048"/>
                    <a:pt x="8834" y="7217"/>
                    <a:pt x="8115" y="6453"/>
                  </a:cubicBezTo>
                  <a:cubicBezTo>
                    <a:pt x="8849" y="5772"/>
                    <a:pt x="9740" y="4994"/>
                    <a:pt x="10526" y="4148"/>
                  </a:cubicBezTo>
                  <a:close/>
                  <a:moveTo>
                    <a:pt x="2621" y="3437"/>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7"/>
                  </a:cubicBezTo>
                  <a:close/>
                  <a:moveTo>
                    <a:pt x="6775" y="7808"/>
                  </a:moveTo>
                  <a:cubicBezTo>
                    <a:pt x="7269" y="8355"/>
                    <a:pt x="7726" y="8939"/>
                    <a:pt x="8265" y="9440"/>
                  </a:cubicBezTo>
                  <a:cubicBezTo>
                    <a:pt x="8677" y="9814"/>
                    <a:pt x="9066" y="10219"/>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1"/>
                    <a:pt x="1640" y="13101"/>
                  </a:cubicBezTo>
                  <a:lnTo>
                    <a:pt x="9829" y="13101"/>
                  </a:lnTo>
                  <a:cubicBezTo>
                    <a:pt x="10082" y="13101"/>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6"/>
            <p:cNvSpPr/>
            <p:nvPr/>
          </p:nvSpPr>
          <p:spPr>
            <a:xfrm>
              <a:off x="152465" y="2114439"/>
              <a:ext cx="434985" cy="427484"/>
            </a:xfrm>
            <a:custGeom>
              <a:avLst/>
              <a:gdLst/>
              <a:ahLst/>
              <a:cxnLst/>
              <a:rect l="l" t="t" r="r" b="b"/>
              <a:pathLst>
                <a:path w="13339" h="13109" extrusionOk="0">
                  <a:moveTo>
                    <a:pt x="9191" y="2464"/>
                  </a:moveTo>
                  <a:cubicBezTo>
                    <a:pt x="9266" y="2471"/>
                    <a:pt x="9348" y="2479"/>
                    <a:pt x="9431" y="2494"/>
                  </a:cubicBezTo>
                  <a:cubicBezTo>
                    <a:pt x="8967" y="2965"/>
                    <a:pt x="8450" y="3422"/>
                    <a:pt x="8143" y="3796"/>
                  </a:cubicBezTo>
                  <a:cubicBezTo>
                    <a:pt x="7746" y="4275"/>
                    <a:pt x="7312" y="4739"/>
                    <a:pt x="6856" y="5173"/>
                  </a:cubicBezTo>
                  <a:cubicBezTo>
                    <a:pt x="5972" y="4298"/>
                    <a:pt x="5081" y="3407"/>
                    <a:pt x="4280" y="2464"/>
                  </a:cubicBezTo>
                  <a:close/>
                  <a:moveTo>
                    <a:pt x="10524" y="4155"/>
                  </a:moveTo>
                  <a:lnTo>
                    <a:pt x="10524" y="4155"/>
                  </a:lnTo>
                  <a:cubicBezTo>
                    <a:pt x="10516" y="4372"/>
                    <a:pt x="10509" y="4597"/>
                    <a:pt x="10509" y="4799"/>
                  </a:cubicBezTo>
                  <a:lnTo>
                    <a:pt x="10509" y="8961"/>
                  </a:lnTo>
                  <a:lnTo>
                    <a:pt x="10501" y="8961"/>
                  </a:lnTo>
                  <a:cubicBezTo>
                    <a:pt x="9738" y="8055"/>
                    <a:pt x="8832" y="7217"/>
                    <a:pt x="8113" y="6461"/>
                  </a:cubicBezTo>
                  <a:cubicBezTo>
                    <a:pt x="8847" y="5780"/>
                    <a:pt x="9738" y="5001"/>
                    <a:pt x="10524" y="4155"/>
                  </a:cubicBezTo>
                  <a:close/>
                  <a:moveTo>
                    <a:pt x="2619" y="3452"/>
                  </a:moveTo>
                  <a:cubicBezTo>
                    <a:pt x="3435" y="4522"/>
                    <a:pt x="4333" y="5518"/>
                    <a:pt x="5314" y="6446"/>
                  </a:cubicBezTo>
                  <a:cubicBezTo>
                    <a:pt x="4236" y="7232"/>
                    <a:pt x="3457" y="8437"/>
                    <a:pt x="2604" y="9530"/>
                  </a:cubicBezTo>
                  <a:cubicBezTo>
                    <a:pt x="2604" y="9380"/>
                    <a:pt x="2604" y="9223"/>
                    <a:pt x="2604" y="9044"/>
                  </a:cubicBezTo>
                  <a:lnTo>
                    <a:pt x="2604" y="4073"/>
                  </a:lnTo>
                  <a:cubicBezTo>
                    <a:pt x="2604" y="3834"/>
                    <a:pt x="2611" y="3631"/>
                    <a:pt x="2619" y="3452"/>
                  </a:cubicBezTo>
                  <a:close/>
                  <a:moveTo>
                    <a:pt x="6773" y="7816"/>
                  </a:moveTo>
                  <a:cubicBezTo>
                    <a:pt x="7267" y="8362"/>
                    <a:pt x="7724" y="8939"/>
                    <a:pt x="8263" y="9448"/>
                  </a:cubicBezTo>
                  <a:cubicBezTo>
                    <a:pt x="8675" y="9822"/>
                    <a:pt x="9064" y="10226"/>
                    <a:pt x="9431" y="10645"/>
                  </a:cubicBezTo>
                  <a:cubicBezTo>
                    <a:pt x="9296" y="10653"/>
                    <a:pt x="9157" y="10655"/>
                    <a:pt x="9019" y="10655"/>
                  </a:cubicBezTo>
                  <a:cubicBezTo>
                    <a:pt x="8880" y="10655"/>
                    <a:pt x="8742" y="10653"/>
                    <a:pt x="8607" y="10653"/>
                  </a:cubicBezTo>
                  <a:lnTo>
                    <a:pt x="4251" y="10653"/>
                  </a:lnTo>
                  <a:cubicBezTo>
                    <a:pt x="5104" y="9725"/>
                    <a:pt x="5920" y="8752"/>
                    <a:pt x="6773" y="7816"/>
                  </a:cubicBezTo>
                  <a:close/>
                  <a:moveTo>
                    <a:pt x="1990" y="1"/>
                  </a:moveTo>
                  <a:cubicBezTo>
                    <a:pt x="351" y="1"/>
                    <a:pt x="231" y="705"/>
                    <a:pt x="231" y="2576"/>
                  </a:cubicBezTo>
                  <a:lnTo>
                    <a:pt x="231" y="10533"/>
                  </a:lnTo>
                  <a:cubicBezTo>
                    <a:pt x="231" y="12166"/>
                    <a:pt x="1" y="13101"/>
                    <a:pt x="1619" y="13101"/>
                  </a:cubicBezTo>
                  <a:cubicBezTo>
                    <a:pt x="1625" y="13101"/>
                    <a:pt x="1632" y="13101"/>
                    <a:pt x="1638" y="13101"/>
                  </a:cubicBezTo>
                  <a:lnTo>
                    <a:pt x="9827" y="13101"/>
                  </a:lnTo>
                  <a:cubicBezTo>
                    <a:pt x="10086" y="13101"/>
                    <a:pt x="10353" y="13109"/>
                    <a:pt x="10617" y="13109"/>
                  </a:cubicBezTo>
                  <a:cubicBezTo>
                    <a:pt x="11778" y="13109"/>
                    <a:pt x="12867" y="12950"/>
                    <a:pt x="12867" y="11229"/>
                  </a:cubicBezTo>
                  <a:lnTo>
                    <a:pt x="12867" y="3744"/>
                  </a:lnTo>
                  <a:cubicBezTo>
                    <a:pt x="12867" y="2112"/>
                    <a:pt x="13338" y="1"/>
                    <a:pt x="107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6"/>
            <p:cNvSpPr/>
            <p:nvPr/>
          </p:nvSpPr>
          <p:spPr>
            <a:xfrm>
              <a:off x="152400" y="2614453"/>
              <a:ext cx="435050" cy="427452"/>
            </a:xfrm>
            <a:custGeom>
              <a:avLst/>
              <a:gdLst/>
              <a:ahLst/>
              <a:cxnLst/>
              <a:rect l="l" t="t" r="r" b="b"/>
              <a:pathLst>
                <a:path w="13341" h="13108" extrusionOk="0">
                  <a:moveTo>
                    <a:pt x="9193" y="2455"/>
                  </a:moveTo>
                  <a:cubicBezTo>
                    <a:pt x="9275" y="2455"/>
                    <a:pt x="9358" y="2463"/>
                    <a:pt x="9440" y="2478"/>
                  </a:cubicBezTo>
                  <a:cubicBezTo>
                    <a:pt x="8976" y="2957"/>
                    <a:pt x="8459" y="3406"/>
                    <a:pt x="8153" y="3780"/>
                  </a:cubicBezTo>
                  <a:cubicBezTo>
                    <a:pt x="7748" y="4267"/>
                    <a:pt x="7314" y="4731"/>
                    <a:pt x="6858" y="5165"/>
                  </a:cubicBezTo>
                  <a:cubicBezTo>
                    <a:pt x="5974" y="4289"/>
                    <a:pt x="5083" y="3399"/>
                    <a:pt x="4282" y="2455"/>
                  </a:cubicBez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1"/>
                    <a:pt x="9740" y="4993"/>
                    <a:pt x="10526" y="4147"/>
                  </a:cubicBezTo>
                  <a:close/>
                  <a:moveTo>
                    <a:pt x="2621" y="3443"/>
                  </a:moveTo>
                  <a:cubicBezTo>
                    <a:pt x="3437" y="4506"/>
                    <a:pt x="4335" y="5509"/>
                    <a:pt x="5316" y="6438"/>
                  </a:cubicBezTo>
                  <a:cubicBezTo>
                    <a:pt x="4238" y="7224"/>
                    <a:pt x="3459" y="8429"/>
                    <a:pt x="2606" y="9522"/>
                  </a:cubicBezTo>
                  <a:cubicBezTo>
                    <a:pt x="2606" y="9372"/>
                    <a:pt x="2606" y="9215"/>
                    <a:pt x="2606" y="9035"/>
                  </a:cubicBezTo>
                  <a:lnTo>
                    <a:pt x="2606" y="4065"/>
                  </a:lnTo>
                  <a:cubicBezTo>
                    <a:pt x="2606" y="3825"/>
                    <a:pt x="2613" y="3623"/>
                    <a:pt x="2621" y="3443"/>
                  </a:cubicBezTo>
                  <a:close/>
                  <a:moveTo>
                    <a:pt x="6775" y="7808"/>
                  </a:moveTo>
                  <a:cubicBezTo>
                    <a:pt x="7269" y="8354"/>
                    <a:pt x="7726" y="8938"/>
                    <a:pt x="8265" y="9439"/>
                  </a:cubicBezTo>
                  <a:cubicBezTo>
                    <a:pt x="8677" y="9814"/>
                    <a:pt x="9066" y="10218"/>
                    <a:pt x="9433" y="10637"/>
                  </a:cubicBezTo>
                  <a:cubicBezTo>
                    <a:pt x="9275" y="10646"/>
                    <a:pt x="9112" y="10650"/>
                    <a:pt x="8950" y="10650"/>
                  </a:cubicBezTo>
                  <a:cubicBezTo>
                    <a:pt x="8835" y="10650"/>
                    <a:pt x="8721" y="10648"/>
                    <a:pt x="8609" y="10645"/>
                  </a:cubicBezTo>
                  <a:lnTo>
                    <a:pt x="4253" y="10645"/>
                  </a:lnTo>
                  <a:cubicBezTo>
                    <a:pt x="5106" y="9716"/>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7"/>
                    <a:pt x="10601" y="13107"/>
                  </a:cubicBezTo>
                  <a:cubicBezTo>
                    <a:pt x="11768" y="13107"/>
                    <a:pt x="12869" y="12952"/>
                    <a:pt x="12869" y="11228"/>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6"/>
            <p:cNvSpPr/>
            <p:nvPr/>
          </p:nvSpPr>
          <p:spPr>
            <a:xfrm>
              <a:off x="152400" y="3114434"/>
              <a:ext cx="435050" cy="427484"/>
            </a:xfrm>
            <a:custGeom>
              <a:avLst/>
              <a:gdLst/>
              <a:ahLst/>
              <a:cxnLst/>
              <a:rect l="l" t="t" r="r" b="b"/>
              <a:pathLst>
                <a:path w="13341" h="13109" extrusionOk="0">
                  <a:moveTo>
                    <a:pt x="9193" y="2449"/>
                  </a:moveTo>
                  <a:cubicBezTo>
                    <a:pt x="9268" y="2456"/>
                    <a:pt x="9350" y="2464"/>
                    <a:pt x="9433" y="2478"/>
                  </a:cubicBezTo>
                  <a:cubicBezTo>
                    <a:pt x="8969" y="2958"/>
                    <a:pt x="8452" y="3407"/>
                    <a:pt x="8145" y="3781"/>
                  </a:cubicBezTo>
                  <a:cubicBezTo>
                    <a:pt x="7741" y="4268"/>
                    <a:pt x="7314" y="4732"/>
                    <a:pt x="6850" y="5166"/>
                  </a:cubicBezTo>
                  <a:cubicBezTo>
                    <a:pt x="5974" y="4290"/>
                    <a:pt x="5076" y="3399"/>
                    <a:pt x="4275" y="2456"/>
                  </a:cubicBezTo>
                  <a:lnTo>
                    <a:pt x="9193" y="2449"/>
                  </a:lnTo>
                  <a:close/>
                  <a:moveTo>
                    <a:pt x="10518" y="4148"/>
                  </a:moveTo>
                  <a:cubicBezTo>
                    <a:pt x="10518" y="4365"/>
                    <a:pt x="10503" y="4589"/>
                    <a:pt x="10503" y="4792"/>
                  </a:cubicBezTo>
                  <a:lnTo>
                    <a:pt x="10503" y="8954"/>
                  </a:lnTo>
                  <a:cubicBezTo>
                    <a:pt x="9740" y="8048"/>
                    <a:pt x="8834" y="7209"/>
                    <a:pt x="8108" y="6453"/>
                  </a:cubicBezTo>
                  <a:cubicBezTo>
                    <a:pt x="8841" y="5772"/>
                    <a:pt x="9740" y="4994"/>
                    <a:pt x="10518" y="4148"/>
                  </a:cubicBezTo>
                  <a:close/>
                  <a:moveTo>
                    <a:pt x="2621" y="3437"/>
                  </a:moveTo>
                  <a:cubicBezTo>
                    <a:pt x="3437" y="4507"/>
                    <a:pt x="4335" y="5510"/>
                    <a:pt x="5316" y="6431"/>
                  </a:cubicBezTo>
                  <a:cubicBezTo>
                    <a:pt x="4238" y="7224"/>
                    <a:pt x="3459" y="8430"/>
                    <a:pt x="2606" y="9522"/>
                  </a:cubicBezTo>
                  <a:cubicBezTo>
                    <a:pt x="2606" y="9373"/>
                    <a:pt x="2606" y="9216"/>
                    <a:pt x="2606" y="9036"/>
                  </a:cubicBezTo>
                  <a:lnTo>
                    <a:pt x="2606" y="4065"/>
                  </a:lnTo>
                  <a:cubicBezTo>
                    <a:pt x="2606" y="3826"/>
                    <a:pt x="2613" y="3624"/>
                    <a:pt x="2621" y="3437"/>
                  </a:cubicBezTo>
                  <a:close/>
                  <a:moveTo>
                    <a:pt x="6775" y="7816"/>
                  </a:moveTo>
                  <a:cubicBezTo>
                    <a:pt x="7269" y="8355"/>
                    <a:pt x="7718" y="8939"/>
                    <a:pt x="8257" y="9440"/>
                  </a:cubicBezTo>
                  <a:cubicBezTo>
                    <a:pt x="8677" y="9814"/>
                    <a:pt x="9066" y="10219"/>
                    <a:pt x="9433" y="10638"/>
                  </a:cubicBezTo>
                  <a:cubicBezTo>
                    <a:pt x="9298" y="10645"/>
                    <a:pt x="9159" y="10647"/>
                    <a:pt x="9020" y="10647"/>
                  </a:cubicBezTo>
                  <a:cubicBezTo>
                    <a:pt x="8881" y="10647"/>
                    <a:pt x="8740" y="10645"/>
                    <a:pt x="8602" y="10645"/>
                  </a:cubicBezTo>
                  <a:lnTo>
                    <a:pt x="4245" y="10645"/>
                  </a:lnTo>
                  <a:cubicBezTo>
                    <a:pt x="5098" y="9717"/>
                    <a:pt x="5914" y="8751"/>
                    <a:pt x="6775" y="7816"/>
                  </a:cubicBezTo>
                  <a:close/>
                  <a:moveTo>
                    <a:pt x="1992" y="1"/>
                  </a:moveTo>
                  <a:cubicBezTo>
                    <a:pt x="353" y="1"/>
                    <a:pt x="233" y="704"/>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2"/>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6"/>
            <p:cNvSpPr/>
            <p:nvPr/>
          </p:nvSpPr>
          <p:spPr>
            <a:xfrm>
              <a:off x="152400" y="3614447"/>
              <a:ext cx="435050" cy="427452"/>
            </a:xfrm>
            <a:custGeom>
              <a:avLst/>
              <a:gdLst/>
              <a:ahLst/>
              <a:cxnLst/>
              <a:rect l="l" t="t" r="r" b="b"/>
              <a:pathLst>
                <a:path w="13341" h="13108" extrusionOk="0">
                  <a:moveTo>
                    <a:pt x="9193" y="2448"/>
                  </a:moveTo>
                  <a:cubicBezTo>
                    <a:pt x="9275" y="2456"/>
                    <a:pt x="9358" y="2463"/>
                    <a:pt x="9440" y="2478"/>
                  </a:cubicBezTo>
                  <a:cubicBezTo>
                    <a:pt x="8976" y="2957"/>
                    <a:pt x="8459" y="3407"/>
                    <a:pt x="8153" y="3781"/>
                  </a:cubicBezTo>
                  <a:cubicBezTo>
                    <a:pt x="7748" y="4267"/>
                    <a:pt x="7314" y="4732"/>
                    <a:pt x="6858" y="5166"/>
                  </a:cubicBezTo>
                  <a:cubicBezTo>
                    <a:pt x="5974" y="4282"/>
                    <a:pt x="5083" y="3399"/>
                    <a:pt x="4282" y="2456"/>
                  </a:cubicBezTo>
                  <a:lnTo>
                    <a:pt x="9193" y="2448"/>
                  </a:lnTo>
                  <a:close/>
                  <a:moveTo>
                    <a:pt x="10526" y="4148"/>
                  </a:moveTo>
                  <a:lnTo>
                    <a:pt x="10526" y="4148"/>
                  </a:lnTo>
                  <a:cubicBezTo>
                    <a:pt x="10518" y="4365"/>
                    <a:pt x="10511" y="4589"/>
                    <a:pt x="10511" y="4791"/>
                  </a:cubicBezTo>
                  <a:lnTo>
                    <a:pt x="10511" y="8953"/>
                  </a:lnTo>
                  <a:lnTo>
                    <a:pt x="10503" y="8953"/>
                  </a:lnTo>
                  <a:cubicBezTo>
                    <a:pt x="9740" y="8048"/>
                    <a:pt x="8834" y="7209"/>
                    <a:pt x="8115" y="6453"/>
                  </a:cubicBezTo>
                  <a:cubicBezTo>
                    <a:pt x="8849" y="5772"/>
                    <a:pt x="9740" y="4994"/>
                    <a:pt x="10526" y="4148"/>
                  </a:cubicBezTo>
                  <a:close/>
                  <a:moveTo>
                    <a:pt x="2621" y="3436"/>
                  </a:moveTo>
                  <a:cubicBezTo>
                    <a:pt x="3437" y="4507"/>
                    <a:pt x="4335" y="5510"/>
                    <a:pt x="5316" y="6431"/>
                  </a:cubicBezTo>
                  <a:cubicBezTo>
                    <a:pt x="4238" y="7224"/>
                    <a:pt x="3459" y="8429"/>
                    <a:pt x="2606" y="9522"/>
                  </a:cubicBezTo>
                  <a:cubicBezTo>
                    <a:pt x="2606" y="9373"/>
                    <a:pt x="2606" y="9215"/>
                    <a:pt x="2606" y="9036"/>
                  </a:cubicBezTo>
                  <a:lnTo>
                    <a:pt x="2606" y="4065"/>
                  </a:lnTo>
                  <a:cubicBezTo>
                    <a:pt x="2606" y="3826"/>
                    <a:pt x="2613" y="3624"/>
                    <a:pt x="2621" y="3436"/>
                  </a:cubicBezTo>
                  <a:close/>
                  <a:moveTo>
                    <a:pt x="6775" y="7808"/>
                  </a:moveTo>
                  <a:cubicBezTo>
                    <a:pt x="7269" y="8355"/>
                    <a:pt x="7726" y="8931"/>
                    <a:pt x="8265" y="9440"/>
                  </a:cubicBezTo>
                  <a:cubicBezTo>
                    <a:pt x="8677" y="9814"/>
                    <a:pt x="9066" y="10218"/>
                    <a:pt x="9433" y="10638"/>
                  </a:cubicBezTo>
                  <a:cubicBezTo>
                    <a:pt x="9298" y="10645"/>
                    <a:pt x="9159" y="10647"/>
                    <a:pt x="9021" y="10647"/>
                  </a:cubicBezTo>
                  <a:cubicBezTo>
                    <a:pt x="8882" y="10647"/>
                    <a:pt x="8744" y="10645"/>
                    <a:pt x="8609" y="10645"/>
                  </a:cubicBezTo>
                  <a:lnTo>
                    <a:pt x="4253" y="10645"/>
                  </a:lnTo>
                  <a:cubicBezTo>
                    <a:pt x="5106" y="9717"/>
                    <a:pt x="5922" y="8744"/>
                    <a:pt x="6775" y="7808"/>
                  </a:cubicBezTo>
                  <a:close/>
                  <a:moveTo>
                    <a:pt x="1992" y="1"/>
                  </a:moveTo>
                  <a:cubicBezTo>
                    <a:pt x="353" y="1"/>
                    <a:pt x="233" y="704"/>
                    <a:pt x="233" y="2576"/>
                  </a:cubicBezTo>
                  <a:lnTo>
                    <a:pt x="233" y="10525"/>
                  </a:lnTo>
                  <a:cubicBezTo>
                    <a:pt x="233" y="12165"/>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6"/>
            <p:cNvSpPr/>
            <p:nvPr/>
          </p:nvSpPr>
          <p:spPr>
            <a:xfrm>
              <a:off x="152400" y="4114428"/>
              <a:ext cx="435050" cy="427452"/>
            </a:xfrm>
            <a:custGeom>
              <a:avLst/>
              <a:gdLst/>
              <a:ahLst/>
              <a:cxnLst/>
              <a:rect l="l" t="t" r="r" b="b"/>
              <a:pathLst>
                <a:path w="13341" h="13108" extrusionOk="0">
                  <a:moveTo>
                    <a:pt x="9193" y="2448"/>
                  </a:moveTo>
                  <a:cubicBezTo>
                    <a:pt x="9268" y="2456"/>
                    <a:pt x="9350" y="2463"/>
                    <a:pt x="9433" y="2478"/>
                  </a:cubicBezTo>
                  <a:cubicBezTo>
                    <a:pt x="8969" y="2950"/>
                    <a:pt x="8452" y="3406"/>
                    <a:pt x="8145" y="3781"/>
                  </a:cubicBezTo>
                  <a:cubicBezTo>
                    <a:pt x="7748" y="4267"/>
                    <a:pt x="7314" y="4731"/>
                    <a:pt x="6858" y="5165"/>
                  </a:cubicBezTo>
                  <a:cubicBezTo>
                    <a:pt x="5974" y="4290"/>
                    <a:pt x="5083" y="3399"/>
                    <a:pt x="4282" y="2456"/>
                  </a:cubicBezTo>
                  <a:lnTo>
                    <a:pt x="9193" y="2448"/>
                  </a:lnTo>
                  <a:close/>
                  <a:moveTo>
                    <a:pt x="10526" y="4147"/>
                  </a:moveTo>
                  <a:lnTo>
                    <a:pt x="10526" y="4147"/>
                  </a:lnTo>
                  <a:cubicBezTo>
                    <a:pt x="10518" y="4364"/>
                    <a:pt x="10511" y="4589"/>
                    <a:pt x="10511" y="4791"/>
                  </a:cubicBezTo>
                  <a:lnTo>
                    <a:pt x="10511" y="8953"/>
                  </a:lnTo>
                  <a:lnTo>
                    <a:pt x="10503" y="8953"/>
                  </a:lnTo>
                  <a:cubicBezTo>
                    <a:pt x="9740" y="8047"/>
                    <a:pt x="8834" y="7209"/>
                    <a:pt x="8115" y="6453"/>
                  </a:cubicBezTo>
                  <a:cubicBezTo>
                    <a:pt x="8849" y="5772"/>
                    <a:pt x="9740" y="4993"/>
                    <a:pt x="10526" y="4147"/>
                  </a:cubicBezTo>
                  <a:close/>
                  <a:moveTo>
                    <a:pt x="2621" y="3436"/>
                  </a:moveTo>
                  <a:cubicBezTo>
                    <a:pt x="3437" y="4507"/>
                    <a:pt x="4335" y="5510"/>
                    <a:pt x="5316" y="6430"/>
                  </a:cubicBezTo>
                  <a:cubicBezTo>
                    <a:pt x="4238" y="7224"/>
                    <a:pt x="3459" y="8429"/>
                    <a:pt x="2606" y="9522"/>
                  </a:cubicBezTo>
                  <a:cubicBezTo>
                    <a:pt x="2606" y="9372"/>
                    <a:pt x="2606" y="9215"/>
                    <a:pt x="2606" y="9035"/>
                  </a:cubicBezTo>
                  <a:lnTo>
                    <a:pt x="2606" y="4065"/>
                  </a:lnTo>
                  <a:cubicBezTo>
                    <a:pt x="2606" y="3825"/>
                    <a:pt x="2613" y="3623"/>
                    <a:pt x="2621" y="3436"/>
                  </a:cubicBezTo>
                  <a:close/>
                  <a:moveTo>
                    <a:pt x="6775" y="7808"/>
                  </a:moveTo>
                  <a:cubicBezTo>
                    <a:pt x="7269" y="8354"/>
                    <a:pt x="7726" y="8938"/>
                    <a:pt x="8265" y="9440"/>
                  </a:cubicBezTo>
                  <a:cubicBezTo>
                    <a:pt x="8674" y="9812"/>
                    <a:pt x="9062" y="10214"/>
                    <a:pt x="9427" y="10630"/>
                  </a:cubicBezTo>
                  <a:lnTo>
                    <a:pt x="9427" y="10630"/>
                  </a:lnTo>
                  <a:cubicBezTo>
                    <a:pt x="9267" y="10643"/>
                    <a:pt x="9102" y="10646"/>
                    <a:pt x="8938" y="10646"/>
                  </a:cubicBezTo>
                  <a:cubicBezTo>
                    <a:pt x="8827" y="10646"/>
                    <a:pt x="8717" y="10645"/>
                    <a:pt x="8609" y="10645"/>
                  </a:cubicBezTo>
                  <a:lnTo>
                    <a:pt x="4253" y="10645"/>
                  </a:lnTo>
                  <a:cubicBezTo>
                    <a:pt x="5106" y="9724"/>
                    <a:pt x="5922" y="8743"/>
                    <a:pt x="6775" y="7808"/>
                  </a:cubicBezTo>
                  <a:close/>
                  <a:moveTo>
                    <a:pt x="1992" y="0"/>
                  </a:moveTo>
                  <a:cubicBezTo>
                    <a:pt x="353" y="0"/>
                    <a:pt x="233" y="704"/>
                    <a:pt x="233" y="2575"/>
                  </a:cubicBezTo>
                  <a:lnTo>
                    <a:pt x="233" y="10525"/>
                  </a:lnTo>
                  <a:cubicBezTo>
                    <a:pt x="233" y="12164"/>
                    <a:pt x="1" y="13100"/>
                    <a:pt x="1640" y="13100"/>
                  </a:cubicBezTo>
                  <a:lnTo>
                    <a:pt x="9829" y="13100"/>
                  </a:lnTo>
                  <a:cubicBezTo>
                    <a:pt x="10082" y="13100"/>
                    <a:pt x="10343" y="13108"/>
                    <a:pt x="10601" y="13108"/>
                  </a:cubicBezTo>
                  <a:cubicBezTo>
                    <a:pt x="11768" y="13108"/>
                    <a:pt x="12869" y="12952"/>
                    <a:pt x="12869" y="11229"/>
                  </a:cubicBezTo>
                  <a:lnTo>
                    <a:pt x="12869" y="3743"/>
                  </a:lnTo>
                  <a:cubicBezTo>
                    <a:pt x="12869" y="2104"/>
                    <a:pt x="13340" y="0"/>
                    <a:pt x="107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6"/>
            <p:cNvSpPr/>
            <p:nvPr/>
          </p:nvSpPr>
          <p:spPr>
            <a:xfrm>
              <a:off x="152400" y="4614409"/>
              <a:ext cx="435050" cy="427484"/>
            </a:xfrm>
            <a:custGeom>
              <a:avLst/>
              <a:gdLst/>
              <a:ahLst/>
              <a:cxnLst/>
              <a:rect l="l" t="t" r="r" b="b"/>
              <a:pathLst>
                <a:path w="13341" h="13109" extrusionOk="0">
                  <a:moveTo>
                    <a:pt x="9193" y="2456"/>
                  </a:moveTo>
                  <a:cubicBezTo>
                    <a:pt x="9275" y="2456"/>
                    <a:pt x="9358" y="2464"/>
                    <a:pt x="9440" y="2479"/>
                  </a:cubicBezTo>
                  <a:cubicBezTo>
                    <a:pt x="8976" y="2958"/>
                    <a:pt x="8459" y="3407"/>
                    <a:pt x="8153" y="3781"/>
                  </a:cubicBezTo>
                  <a:cubicBezTo>
                    <a:pt x="7748" y="4268"/>
                    <a:pt x="7314" y="4732"/>
                    <a:pt x="6858" y="5166"/>
                  </a:cubicBezTo>
                  <a:cubicBezTo>
                    <a:pt x="5974" y="4290"/>
                    <a:pt x="5083" y="3399"/>
                    <a:pt x="4282" y="2456"/>
                  </a:cubicBezTo>
                  <a:close/>
                  <a:moveTo>
                    <a:pt x="10526" y="4148"/>
                  </a:moveTo>
                  <a:lnTo>
                    <a:pt x="10526" y="4148"/>
                  </a:lnTo>
                  <a:cubicBezTo>
                    <a:pt x="10518" y="4365"/>
                    <a:pt x="10503" y="4590"/>
                    <a:pt x="10503" y="4792"/>
                  </a:cubicBezTo>
                  <a:lnTo>
                    <a:pt x="10503" y="8961"/>
                  </a:lnTo>
                  <a:cubicBezTo>
                    <a:pt x="9740" y="8048"/>
                    <a:pt x="8834" y="7210"/>
                    <a:pt x="8108" y="6454"/>
                  </a:cubicBezTo>
                  <a:cubicBezTo>
                    <a:pt x="8841" y="5772"/>
                    <a:pt x="9740" y="4994"/>
                    <a:pt x="10526" y="4148"/>
                  </a:cubicBezTo>
                  <a:close/>
                  <a:moveTo>
                    <a:pt x="2621" y="3437"/>
                  </a:moveTo>
                  <a:cubicBezTo>
                    <a:pt x="3437" y="4507"/>
                    <a:pt x="4335" y="5510"/>
                    <a:pt x="5316" y="6431"/>
                  </a:cubicBezTo>
                  <a:cubicBezTo>
                    <a:pt x="4238" y="7225"/>
                    <a:pt x="3459" y="8430"/>
                    <a:pt x="2606" y="9523"/>
                  </a:cubicBezTo>
                  <a:cubicBezTo>
                    <a:pt x="2606" y="9373"/>
                    <a:pt x="2606" y="9216"/>
                    <a:pt x="2606" y="9036"/>
                  </a:cubicBezTo>
                  <a:lnTo>
                    <a:pt x="2606" y="4066"/>
                  </a:lnTo>
                  <a:cubicBezTo>
                    <a:pt x="2606" y="3826"/>
                    <a:pt x="2613" y="3624"/>
                    <a:pt x="2621" y="3437"/>
                  </a:cubicBezTo>
                  <a:close/>
                  <a:moveTo>
                    <a:pt x="6775" y="7816"/>
                  </a:moveTo>
                  <a:cubicBezTo>
                    <a:pt x="7269" y="8362"/>
                    <a:pt x="7718" y="8939"/>
                    <a:pt x="8257" y="9448"/>
                  </a:cubicBezTo>
                  <a:cubicBezTo>
                    <a:pt x="8672" y="9818"/>
                    <a:pt x="9057" y="10210"/>
                    <a:pt x="9421" y="10632"/>
                  </a:cubicBezTo>
                  <a:lnTo>
                    <a:pt x="9421" y="10632"/>
                  </a:lnTo>
                  <a:cubicBezTo>
                    <a:pt x="9155" y="10653"/>
                    <a:pt x="8875" y="10646"/>
                    <a:pt x="8602" y="10653"/>
                  </a:cubicBezTo>
                  <a:lnTo>
                    <a:pt x="4245" y="10653"/>
                  </a:lnTo>
                  <a:cubicBezTo>
                    <a:pt x="5106" y="9725"/>
                    <a:pt x="5914" y="8752"/>
                    <a:pt x="6775" y="7816"/>
                  </a:cubicBezTo>
                  <a:close/>
                  <a:moveTo>
                    <a:pt x="1992" y="1"/>
                  </a:moveTo>
                  <a:cubicBezTo>
                    <a:pt x="353" y="1"/>
                    <a:pt x="233" y="705"/>
                    <a:pt x="233" y="2576"/>
                  </a:cubicBezTo>
                  <a:lnTo>
                    <a:pt x="233" y="10526"/>
                  </a:lnTo>
                  <a:cubicBezTo>
                    <a:pt x="233" y="12165"/>
                    <a:pt x="1" y="13101"/>
                    <a:pt x="1640" y="13101"/>
                  </a:cubicBezTo>
                  <a:lnTo>
                    <a:pt x="9829" y="13101"/>
                  </a:lnTo>
                  <a:cubicBezTo>
                    <a:pt x="10082" y="13101"/>
                    <a:pt x="10343" y="13108"/>
                    <a:pt x="10601" y="13108"/>
                  </a:cubicBezTo>
                  <a:cubicBezTo>
                    <a:pt x="11768" y="13108"/>
                    <a:pt x="12869" y="12953"/>
                    <a:pt x="12869" y="11229"/>
                  </a:cubicBezTo>
                  <a:lnTo>
                    <a:pt x="12869" y="3744"/>
                  </a:lnTo>
                  <a:cubicBezTo>
                    <a:pt x="12869" y="2104"/>
                    <a:pt x="13340" y="1"/>
                    <a:pt x="1076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LANK_1_1_1_1_1_1_1_1_1_1">
    <p:bg>
      <p:bgPr>
        <a:gradFill>
          <a:gsLst>
            <a:gs pos="0">
              <a:srgbClr val="F8A862"/>
            </a:gs>
            <a:gs pos="100000">
              <a:srgbClr val="C66611"/>
            </a:gs>
          </a:gsLst>
          <a:path path="circle">
            <a:fillToRect l="50000" t="50000" r="50000" b="50000"/>
          </a:path>
          <a:tileRect/>
        </a:gradFill>
        <a:effectLst/>
      </p:bgPr>
    </p:bg>
    <p:spTree>
      <p:nvGrpSpPr>
        <p:cNvPr id="1" name="Shape 598"/>
        <p:cNvGrpSpPr/>
        <p:nvPr/>
      </p:nvGrpSpPr>
      <p:grpSpPr>
        <a:xfrm>
          <a:off x="0" y="0"/>
          <a:ext cx="0" cy="0"/>
          <a:chOff x="0" y="0"/>
          <a:chExt cx="0" cy="0"/>
        </a:xfrm>
      </p:grpSpPr>
      <p:grpSp>
        <p:nvGrpSpPr>
          <p:cNvPr id="599" name="Google Shape;599;p17"/>
          <p:cNvGrpSpPr/>
          <p:nvPr/>
        </p:nvGrpSpPr>
        <p:grpSpPr>
          <a:xfrm>
            <a:off x="160167" y="472354"/>
            <a:ext cx="258402" cy="4225136"/>
            <a:chOff x="160167" y="472355"/>
            <a:chExt cx="258402" cy="4225136"/>
          </a:xfrm>
        </p:grpSpPr>
        <p:sp>
          <p:nvSpPr>
            <p:cNvPr id="600" name="Google Shape;600;p17"/>
            <p:cNvSpPr/>
            <p:nvPr/>
          </p:nvSpPr>
          <p:spPr>
            <a:xfrm rot="5400000">
              <a:off x="-67189" y="3509328"/>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7"/>
            <p:cNvSpPr/>
            <p:nvPr/>
          </p:nvSpPr>
          <p:spPr>
            <a:xfrm rot="5400000">
              <a:off x="-67189" y="4211732"/>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7"/>
            <p:cNvSpPr/>
            <p:nvPr/>
          </p:nvSpPr>
          <p:spPr>
            <a:xfrm rot="5400000">
              <a:off x="-67189" y="2806923"/>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7"/>
            <p:cNvSpPr/>
            <p:nvPr/>
          </p:nvSpPr>
          <p:spPr>
            <a:xfrm rot="5400000">
              <a:off x="-67189" y="2104519"/>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7"/>
            <p:cNvSpPr/>
            <p:nvPr/>
          </p:nvSpPr>
          <p:spPr>
            <a:xfrm rot="5400000">
              <a:off x="-67189" y="140211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7"/>
            <p:cNvSpPr/>
            <p:nvPr/>
          </p:nvSpPr>
          <p:spPr>
            <a:xfrm rot="5400000">
              <a:off x="-67189" y="699711"/>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6" name="Google Shape;606;p17"/>
          <p:cNvGrpSpPr/>
          <p:nvPr/>
        </p:nvGrpSpPr>
        <p:grpSpPr>
          <a:xfrm>
            <a:off x="165988" y="4732490"/>
            <a:ext cx="8825609" cy="258402"/>
            <a:chOff x="165988" y="4759165"/>
            <a:chExt cx="8825609" cy="258402"/>
          </a:xfrm>
        </p:grpSpPr>
        <p:sp>
          <p:nvSpPr>
            <p:cNvPr id="607" name="Google Shape;607;p17"/>
            <p:cNvSpPr/>
            <p:nvPr/>
          </p:nvSpPr>
          <p:spPr>
            <a:xfrm>
              <a:off x="3115967"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7"/>
            <p:cNvSpPr/>
            <p:nvPr/>
          </p:nvSpPr>
          <p:spPr>
            <a:xfrm>
              <a:off x="3853461" y="4759165"/>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7"/>
            <p:cNvSpPr/>
            <p:nvPr/>
          </p:nvSpPr>
          <p:spPr>
            <a:xfrm>
              <a:off x="4590956" y="4759165"/>
              <a:ext cx="713167" cy="258402"/>
            </a:xfrm>
            <a:custGeom>
              <a:avLst/>
              <a:gdLst/>
              <a:ahLst/>
              <a:cxnLst/>
              <a:rect l="l" t="t" r="r" b="b"/>
              <a:pathLst>
                <a:path w="13783" h="4994" extrusionOk="0">
                  <a:moveTo>
                    <a:pt x="3515" y="0"/>
                  </a:moveTo>
                  <a:cubicBezTo>
                    <a:pt x="3419" y="0"/>
                    <a:pt x="3321" y="3"/>
                    <a:pt x="3220" y="8"/>
                  </a:cubicBezTo>
                  <a:cubicBezTo>
                    <a:pt x="181" y="165"/>
                    <a:pt x="1" y="2927"/>
                    <a:pt x="1580" y="4252"/>
                  </a:cubicBezTo>
                  <a:cubicBezTo>
                    <a:pt x="1984" y="4591"/>
                    <a:pt x="2481" y="4741"/>
                    <a:pt x="2958" y="4741"/>
                  </a:cubicBezTo>
                  <a:cubicBezTo>
                    <a:pt x="3809" y="4741"/>
                    <a:pt x="4598" y="4262"/>
                    <a:pt x="4680" y="3518"/>
                  </a:cubicBezTo>
                  <a:cubicBezTo>
                    <a:pt x="4784" y="2594"/>
                    <a:pt x="3997" y="2281"/>
                    <a:pt x="3285" y="2281"/>
                  </a:cubicBezTo>
                  <a:cubicBezTo>
                    <a:pt x="2666" y="2281"/>
                    <a:pt x="2103" y="2517"/>
                    <a:pt x="2232" y="2792"/>
                  </a:cubicBezTo>
                  <a:cubicBezTo>
                    <a:pt x="2419" y="3197"/>
                    <a:pt x="3804" y="2695"/>
                    <a:pt x="3849" y="3354"/>
                  </a:cubicBezTo>
                  <a:cubicBezTo>
                    <a:pt x="3872" y="3726"/>
                    <a:pt x="3362" y="4067"/>
                    <a:pt x="2880" y="4067"/>
                  </a:cubicBezTo>
                  <a:cubicBezTo>
                    <a:pt x="2742" y="4067"/>
                    <a:pt x="2606" y="4039"/>
                    <a:pt x="2486" y="3975"/>
                  </a:cubicBezTo>
                  <a:cubicBezTo>
                    <a:pt x="1281" y="3361"/>
                    <a:pt x="824" y="1804"/>
                    <a:pt x="2000" y="1041"/>
                  </a:cubicBezTo>
                  <a:cubicBezTo>
                    <a:pt x="2578" y="666"/>
                    <a:pt x="3098" y="508"/>
                    <a:pt x="3576" y="508"/>
                  </a:cubicBezTo>
                  <a:cubicBezTo>
                    <a:pt x="6126" y="508"/>
                    <a:pt x="7489" y="4993"/>
                    <a:pt x="10137" y="4993"/>
                  </a:cubicBezTo>
                  <a:cubicBezTo>
                    <a:pt x="12876" y="4993"/>
                    <a:pt x="13782" y="2912"/>
                    <a:pt x="12809" y="1415"/>
                  </a:cubicBezTo>
                  <a:cubicBezTo>
                    <a:pt x="12298" y="632"/>
                    <a:pt x="11429" y="32"/>
                    <a:pt x="10435" y="32"/>
                  </a:cubicBezTo>
                  <a:cubicBezTo>
                    <a:pt x="9929" y="32"/>
                    <a:pt x="9390" y="188"/>
                    <a:pt x="8849" y="554"/>
                  </a:cubicBezTo>
                  <a:cubicBezTo>
                    <a:pt x="7365" y="1567"/>
                    <a:pt x="9415" y="2904"/>
                    <a:pt x="10544" y="2904"/>
                  </a:cubicBezTo>
                  <a:cubicBezTo>
                    <a:pt x="10850" y="2904"/>
                    <a:pt x="11088" y="2805"/>
                    <a:pt x="11170" y="2575"/>
                  </a:cubicBezTo>
                  <a:cubicBezTo>
                    <a:pt x="11357" y="2051"/>
                    <a:pt x="8684" y="1849"/>
                    <a:pt x="9665" y="869"/>
                  </a:cubicBezTo>
                  <a:cubicBezTo>
                    <a:pt x="9874" y="662"/>
                    <a:pt x="10121" y="573"/>
                    <a:pt x="10377" y="573"/>
                  </a:cubicBezTo>
                  <a:cubicBezTo>
                    <a:pt x="11386" y="573"/>
                    <a:pt x="12552" y="1952"/>
                    <a:pt x="12248" y="3002"/>
                  </a:cubicBezTo>
                  <a:cubicBezTo>
                    <a:pt x="12032" y="3742"/>
                    <a:pt x="11141" y="4355"/>
                    <a:pt x="10145" y="4355"/>
                  </a:cubicBezTo>
                  <a:cubicBezTo>
                    <a:pt x="9378" y="4355"/>
                    <a:pt x="8550" y="3991"/>
                    <a:pt x="7921"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7"/>
            <p:cNvSpPr/>
            <p:nvPr/>
          </p:nvSpPr>
          <p:spPr>
            <a:xfrm>
              <a:off x="237847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7"/>
            <p:cNvSpPr/>
            <p:nvPr/>
          </p:nvSpPr>
          <p:spPr>
            <a:xfrm>
              <a:off x="164097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7"/>
            <p:cNvSpPr/>
            <p:nvPr/>
          </p:nvSpPr>
          <p:spPr>
            <a:xfrm>
              <a:off x="903483"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7"/>
            <p:cNvSpPr/>
            <p:nvPr/>
          </p:nvSpPr>
          <p:spPr>
            <a:xfrm>
              <a:off x="165988"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7"/>
            <p:cNvSpPr/>
            <p:nvPr/>
          </p:nvSpPr>
          <p:spPr>
            <a:xfrm>
              <a:off x="8278482" y="4759165"/>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7"/>
            <p:cNvSpPr/>
            <p:nvPr/>
          </p:nvSpPr>
          <p:spPr>
            <a:xfrm>
              <a:off x="7540987"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7"/>
            <p:cNvSpPr/>
            <p:nvPr/>
          </p:nvSpPr>
          <p:spPr>
            <a:xfrm>
              <a:off x="6803492" y="4759165"/>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17"/>
            <p:cNvSpPr/>
            <p:nvPr/>
          </p:nvSpPr>
          <p:spPr>
            <a:xfrm>
              <a:off x="6065997" y="475916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7"/>
            <p:cNvSpPr/>
            <p:nvPr/>
          </p:nvSpPr>
          <p:spPr>
            <a:xfrm>
              <a:off x="5328503" y="4759165"/>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9" name="Google Shape;619;p17"/>
          <p:cNvGrpSpPr/>
          <p:nvPr/>
        </p:nvGrpSpPr>
        <p:grpSpPr>
          <a:xfrm>
            <a:off x="8725417" y="472354"/>
            <a:ext cx="258402" cy="4225136"/>
            <a:chOff x="8725418" y="472355"/>
            <a:chExt cx="258402" cy="4225136"/>
          </a:xfrm>
        </p:grpSpPr>
        <p:sp>
          <p:nvSpPr>
            <p:cNvPr id="620" name="Google Shape;620;p17"/>
            <p:cNvSpPr/>
            <p:nvPr/>
          </p:nvSpPr>
          <p:spPr>
            <a:xfrm rot="-5400000" flipH="1">
              <a:off x="8498061" y="3509328"/>
              <a:ext cx="713115" cy="258402"/>
            </a:xfrm>
            <a:custGeom>
              <a:avLst/>
              <a:gdLst/>
              <a:ahLst/>
              <a:cxnLst/>
              <a:rect l="l" t="t" r="r" b="b"/>
              <a:pathLst>
                <a:path w="13782" h="4994" extrusionOk="0">
                  <a:moveTo>
                    <a:pt x="3514" y="0"/>
                  </a:moveTo>
                  <a:cubicBezTo>
                    <a:pt x="3418" y="0"/>
                    <a:pt x="3320" y="3"/>
                    <a:pt x="3219" y="8"/>
                  </a:cubicBezTo>
                  <a:cubicBezTo>
                    <a:pt x="172" y="165"/>
                    <a:pt x="0" y="2927"/>
                    <a:pt x="1572" y="4252"/>
                  </a:cubicBezTo>
                  <a:cubicBezTo>
                    <a:pt x="1975" y="4591"/>
                    <a:pt x="2472" y="4741"/>
                    <a:pt x="2950" y="4741"/>
                  </a:cubicBezTo>
                  <a:cubicBezTo>
                    <a:pt x="3802" y="4741"/>
                    <a:pt x="4592" y="4262"/>
                    <a:pt x="4679" y="3518"/>
                  </a:cubicBezTo>
                  <a:cubicBezTo>
                    <a:pt x="4779" y="2594"/>
                    <a:pt x="3992" y="2281"/>
                    <a:pt x="3281"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0" y="3361"/>
                    <a:pt x="816" y="1804"/>
                    <a:pt x="1999" y="1041"/>
                  </a:cubicBezTo>
                  <a:cubicBezTo>
                    <a:pt x="2576" y="666"/>
                    <a:pt x="3095" y="508"/>
                    <a:pt x="3573" y="508"/>
                  </a:cubicBezTo>
                  <a:cubicBezTo>
                    <a:pt x="6120" y="508"/>
                    <a:pt x="7487" y="4993"/>
                    <a:pt x="10128" y="4993"/>
                  </a:cubicBezTo>
                  <a:cubicBezTo>
                    <a:pt x="12875" y="4993"/>
                    <a:pt x="13781" y="2912"/>
                    <a:pt x="12808" y="1415"/>
                  </a:cubicBezTo>
                  <a:cubicBezTo>
                    <a:pt x="12297" y="632"/>
                    <a:pt x="11425" y="32"/>
                    <a:pt x="10431" y="32"/>
                  </a:cubicBezTo>
                  <a:cubicBezTo>
                    <a:pt x="9925" y="32"/>
                    <a:pt x="9386" y="188"/>
                    <a:pt x="8848" y="554"/>
                  </a:cubicBezTo>
                  <a:cubicBezTo>
                    <a:pt x="7359" y="1567"/>
                    <a:pt x="9407" y="2904"/>
                    <a:pt x="10539" y="2904"/>
                  </a:cubicBezTo>
                  <a:cubicBezTo>
                    <a:pt x="10846" y="2904"/>
                    <a:pt x="11086" y="2805"/>
                    <a:pt x="11169" y="2575"/>
                  </a:cubicBezTo>
                  <a:cubicBezTo>
                    <a:pt x="11356" y="2051"/>
                    <a:pt x="8684" y="1849"/>
                    <a:pt x="9664" y="869"/>
                  </a:cubicBezTo>
                  <a:cubicBezTo>
                    <a:pt x="9872" y="662"/>
                    <a:pt x="10117" y="573"/>
                    <a:pt x="10373" y="573"/>
                  </a:cubicBezTo>
                  <a:cubicBezTo>
                    <a:pt x="11378" y="573"/>
                    <a:pt x="12544" y="1952"/>
                    <a:pt x="12239" y="3002"/>
                  </a:cubicBezTo>
                  <a:cubicBezTo>
                    <a:pt x="12024" y="3742"/>
                    <a:pt x="11135" y="4355"/>
                    <a:pt x="10142" y="4355"/>
                  </a:cubicBezTo>
                  <a:cubicBezTo>
                    <a:pt x="9376" y="4355"/>
                    <a:pt x="8549" y="3991"/>
                    <a:pt x="7920" y="3039"/>
                  </a:cubicBezTo>
                  <a:cubicBezTo>
                    <a:pt x="6976"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17"/>
            <p:cNvSpPr/>
            <p:nvPr/>
          </p:nvSpPr>
          <p:spPr>
            <a:xfrm rot="-5400000" flipH="1">
              <a:off x="8498061" y="4211732"/>
              <a:ext cx="713115" cy="258402"/>
            </a:xfrm>
            <a:custGeom>
              <a:avLst/>
              <a:gdLst/>
              <a:ahLst/>
              <a:cxnLst/>
              <a:rect l="l" t="t" r="r" b="b"/>
              <a:pathLst>
                <a:path w="13782" h="4994" extrusionOk="0">
                  <a:moveTo>
                    <a:pt x="3514" y="0"/>
                  </a:moveTo>
                  <a:cubicBezTo>
                    <a:pt x="3418" y="0"/>
                    <a:pt x="3320" y="3"/>
                    <a:pt x="3219" y="8"/>
                  </a:cubicBezTo>
                  <a:cubicBezTo>
                    <a:pt x="173" y="165"/>
                    <a:pt x="1" y="2927"/>
                    <a:pt x="1573" y="4252"/>
                  </a:cubicBezTo>
                  <a:cubicBezTo>
                    <a:pt x="1976" y="4591"/>
                    <a:pt x="2474" y="4741"/>
                    <a:pt x="2952" y="4741"/>
                  </a:cubicBezTo>
                  <a:cubicBezTo>
                    <a:pt x="3806"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2" y="4067"/>
                    <a:pt x="2877" y="4067"/>
                  </a:cubicBezTo>
                  <a:cubicBezTo>
                    <a:pt x="2737" y="4067"/>
                    <a:pt x="2600" y="4039"/>
                    <a:pt x="2478" y="3975"/>
                  </a:cubicBezTo>
                  <a:cubicBezTo>
                    <a:pt x="1281" y="3361"/>
                    <a:pt x="817" y="1804"/>
                    <a:pt x="1999" y="1041"/>
                  </a:cubicBezTo>
                  <a:cubicBezTo>
                    <a:pt x="2577" y="666"/>
                    <a:pt x="3097" y="508"/>
                    <a:pt x="3576" y="508"/>
                  </a:cubicBezTo>
                  <a:cubicBezTo>
                    <a:pt x="6126" y="508"/>
                    <a:pt x="7488" y="4993"/>
                    <a:pt x="10129"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5" y="869"/>
                  </a:cubicBezTo>
                  <a:cubicBezTo>
                    <a:pt x="9872" y="662"/>
                    <a:pt x="10118" y="573"/>
                    <a:pt x="10374" y="573"/>
                  </a:cubicBezTo>
                  <a:cubicBezTo>
                    <a:pt x="11381" y="573"/>
                    <a:pt x="12551" y="1952"/>
                    <a:pt x="12247" y="3002"/>
                  </a:cubicBezTo>
                  <a:cubicBezTo>
                    <a:pt x="12032"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7"/>
            <p:cNvSpPr/>
            <p:nvPr/>
          </p:nvSpPr>
          <p:spPr>
            <a:xfrm rot="-5400000" flipH="1">
              <a:off x="8498061" y="2806923"/>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3" y="2281"/>
                  </a:cubicBezTo>
                  <a:cubicBezTo>
                    <a:pt x="2666" y="2281"/>
                    <a:pt x="2107" y="2517"/>
                    <a:pt x="2239" y="2792"/>
                  </a:cubicBezTo>
                  <a:cubicBezTo>
                    <a:pt x="2426" y="3197"/>
                    <a:pt x="3811" y="2695"/>
                    <a:pt x="3856" y="3354"/>
                  </a:cubicBezTo>
                  <a:cubicBezTo>
                    <a:pt x="3879" y="3726"/>
                    <a:pt x="3369" y="4067"/>
                    <a:pt x="2884" y="4067"/>
                  </a:cubicBezTo>
                  <a:cubicBezTo>
                    <a:pt x="2745" y="4067"/>
                    <a:pt x="2608" y="4039"/>
                    <a:pt x="2486" y="3975"/>
                  </a:cubicBezTo>
                  <a:cubicBezTo>
                    <a:pt x="1288" y="3361"/>
                    <a:pt x="824" y="1804"/>
                    <a:pt x="2007" y="1041"/>
                  </a:cubicBezTo>
                  <a:cubicBezTo>
                    <a:pt x="2583" y="666"/>
                    <a:pt x="3101" y="508"/>
                    <a:pt x="3578" y="508"/>
                  </a:cubicBezTo>
                  <a:cubicBezTo>
                    <a:pt x="6123" y="508"/>
                    <a:pt x="7495" y="4993"/>
                    <a:pt x="10136" y="4993"/>
                  </a:cubicBezTo>
                  <a:cubicBezTo>
                    <a:pt x="12883" y="4993"/>
                    <a:pt x="13782" y="2912"/>
                    <a:pt x="12809" y="1415"/>
                  </a:cubicBezTo>
                  <a:cubicBezTo>
                    <a:pt x="12298" y="632"/>
                    <a:pt x="11429" y="32"/>
                    <a:pt x="10437" y="32"/>
                  </a:cubicBezTo>
                  <a:cubicBezTo>
                    <a:pt x="9932" y="32"/>
                    <a:pt x="9394" y="188"/>
                    <a:pt x="8856" y="554"/>
                  </a:cubicBezTo>
                  <a:cubicBezTo>
                    <a:pt x="7367" y="1567"/>
                    <a:pt x="9415" y="2904"/>
                    <a:pt x="10547" y="2904"/>
                  </a:cubicBezTo>
                  <a:cubicBezTo>
                    <a:pt x="10854" y="2904"/>
                    <a:pt x="11094" y="2805"/>
                    <a:pt x="11177" y="2575"/>
                  </a:cubicBezTo>
                  <a:cubicBezTo>
                    <a:pt x="11364" y="2051"/>
                    <a:pt x="8691" y="1849"/>
                    <a:pt x="9672" y="869"/>
                  </a:cubicBezTo>
                  <a:cubicBezTo>
                    <a:pt x="9880" y="662"/>
                    <a:pt x="10125" y="573"/>
                    <a:pt x="10381" y="573"/>
                  </a:cubicBezTo>
                  <a:cubicBezTo>
                    <a:pt x="11386" y="573"/>
                    <a:pt x="12552" y="1952"/>
                    <a:pt x="12247" y="3002"/>
                  </a:cubicBezTo>
                  <a:cubicBezTo>
                    <a:pt x="12032" y="3742"/>
                    <a:pt x="11143" y="4355"/>
                    <a:pt x="10150" y="4355"/>
                  </a:cubicBezTo>
                  <a:cubicBezTo>
                    <a:pt x="9384" y="4355"/>
                    <a:pt x="8557" y="3991"/>
                    <a:pt x="7928" y="3039"/>
                  </a:cubicBezTo>
                  <a:cubicBezTo>
                    <a:pt x="6984" y="1613"/>
                    <a:pt x="5965"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7"/>
            <p:cNvSpPr/>
            <p:nvPr/>
          </p:nvSpPr>
          <p:spPr>
            <a:xfrm rot="-5400000" flipH="1">
              <a:off x="8498061" y="2104519"/>
              <a:ext cx="713115" cy="258402"/>
            </a:xfrm>
            <a:custGeom>
              <a:avLst/>
              <a:gdLst/>
              <a:ahLst/>
              <a:cxnLst/>
              <a:rect l="l" t="t" r="r" b="b"/>
              <a:pathLst>
                <a:path w="13782" h="4994" extrusionOk="0">
                  <a:moveTo>
                    <a:pt x="3522" y="0"/>
                  </a:moveTo>
                  <a:cubicBezTo>
                    <a:pt x="3426" y="0"/>
                    <a:pt x="3327" y="3"/>
                    <a:pt x="3227" y="8"/>
                  </a:cubicBezTo>
                  <a:cubicBezTo>
                    <a:pt x="180" y="165"/>
                    <a:pt x="1" y="2927"/>
                    <a:pt x="1580" y="4252"/>
                  </a:cubicBezTo>
                  <a:cubicBezTo>
                    <a:pt x="1983" y="4591"/>
                    <a:pt x="2480" y="4741"/>
                    <a:pt x="2957" y="4741"/>
                  </a:cubicBezTo>
                  <a:cubicBezTo>
                    <a:pt x="3809" y="4741"/>
                    <a:pt x="4598"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6" y="4067"/>
                    <a:pt x="2883" y="4067"/>
                  </a:cubicBezTo>
                  <a:cubicBezTo>
                    <a:pt x="2744" y="4067"/>
                    <a:pt x="2608" y="4039"/>
                    <a:pt x="2486" y="3975"/>
                  </a:cubicBezTo>
                  <a:cubicBezTo>
                    <a:pt x="1281" y="3361"/>
                    <a:pt x="824" y="1804"/>
                    <a:pt x="1999" y="1041"/>
                  </a:cubicBezTo>
                  <a:cubicBezTo>
                    <a:pt x="2577" y="666"/>
                    <a:pt x="3098" y="508"/>
                    <a:pt x="3576" y="508"/>
                  </a:cubicBezTo>
                  <a:cubicBezTo>
                    <a:pt x="6126" y="508"/>
                    <a:pt x="7489" y="4993"/>
                    <a:pt x="10136" y="4993"/>
                  </a:cubicBezTo>
                  <a:cubicBezTo>
                    <a:pt x="12876" y="4993"/>
                    <a:pt x="13782" y="2912"/>
                    <a:pt x="12809" y="1415"/>
                  </a:cubicBezTo>
                  <a:cubicBezTo>
                    <a:pt x="12298" y="632"/>
                    <a:pt x="11429" y="32"/>
                    <a:pt x="10435" y="32"/>
                  </a:cubicBezTo>
                  <a:cubicBezTo>
                    <a:pt x="9929" y="32"/>
                    <a:pt x="9389" y="188"/>
                    <a:pt x="8849" y="554"/>
                  </a:cubicBezTo>
                  <a:cubicBezTo>
                    <a:pt x="7365" y="1567"/>
                    <a:pt x="9415" y="2904"/>
                    <a:pt x="10547" y="2904"/>
                  </a:cubicBezTo>
                  <a:cubicBezTo>
                    <a:pt x="10854" y="2904"/>
                    <a:pt x="11094" y="2805"/>
                    <a:pt x="11177" y="2575"/>
                  </a:cubicBezTo>
                  <a:cubicBezTo>
                    <a:pt x="11364" y="2051"/>
                    <a:pt x="8684" y="1849"/>
                    <a:pt x="9665" y="869"/>
                  </a:cubicBezTo>
                  <a:cubicBezTo>
                    <a:pt x="9874" y="662"/>
                    <a:pt x="10120" y="573"/>
                    <a:pt x="10377" y="573"/>
                  </a:cubicBezTo>
                  <a:cubicBezTo>
                    <a:pt x="11386" y="573"/>
                    <a:pt x="12551" y="1952"/>
                    <a:pt x="12247" y="3002"/>
                  </a:cubicBezTo>
                  <a:cubicBezTo>
                    <a:pt x="12032" y="3742"/>
                    <a:pt x="11140" y="4355"/>
                    <a:pt x="10145" y="4355"/>
                  </a:cubicBezTo>
                  <a:cubicBezTo>
                    <a:pt x="9378" y="4355"/>
                    <a:pt x="8549" y="3991"/>
                    <a:pt x="7920" y="3039"/>
                  </a:cubicBezTo>
                  <a:cubicBezTo>
                    <a:pt x="6977" y="1613"/>
                    <a:pt x="5964" y="0"/>
                    <a:pt x="35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17"/>
            <p:cNvSpPr/>
            <p:nvPr/>
          </p:nvSpPr>
          <p:spPr>
            <a:xfrm rot="-5400000" flipH="1">
              <a:off x="8498061" y="1402115"/>
              <a:ext cx="713115" cy="258402"/>
            </a:xfrm>
            <a:custGeom>
              <a:avLst/>
              <a:gdLst/>
              <a:ahLst/>
              <a:cxnLst/>
              <a:rect l="l" t="t" r="r" b="b"/>
              <a:pathLst>
                <a:path w="13782" h="4994" extrusionOk="0">
                  <a:moveTo>
                    <a:pt x="3515" y="0"/>
                  </a:moveTo>
                  <a:cubicBezTo>
                    <a:pt x="3419" y="0"/>
                    <a:pt x="3320" y="3"/>
                    <a:pt x="3219" y="8"/>
                  </a:cubicBezTo>
                  <a:cubicBezTo>
                    <a:pt x="180" y="165"/>
                    <a:pt x="1" y="2927"/>
                    <a:pt x="1580" y="4252"/>
                  </a:cubicBezTo>
                  <a:cubicBezTo>
                    <a:pt x="1983" y="4591"/>
                    <a:pt x="2479" y="4741"/>
                    <a:pt x="2955"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80" y="4067"/>
                  </a:cubicBezTo>
                  <a:cubicBezTo>
                    <a:pt x="2742" y="4067"/>
                    <a:pt x="2606" y="4039"/>
                    <a:pt x="2486" y="3975"/>
                  </a:cubicBezTo>
                  <a:cubicBezTo>
                    <a:pt x="1281" y="3361"/>
                    <a:pt x="824" y="1804"/>
                    <a:pt x="1999" y="1041"/>
                  </a:cubicBezTo>
                  <a:cubicBezTo>
                    <a:pt x="2577" y="666"/>
                    <a:pt x="3097" y="508"/>
                    <a:pt x="3576" y="508"/>
                  </a:cubicBezTo>
                  <a:cubicBezTo>
                    <a:pt x="6126" y="508"/>
                    <a:pt x="7489" y="4993"/>
                    <a:pt x="10136" y="4993"/>
                  </a:cubicBezTo>
                  <a:cubicBezTo>
                    <a:pt x="12876" y="4993"/>
                    <a:pt x="13782" y="2912"/>
                    <a:pt x="12809"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91" y="1849"/>
                    <a:pt x="9665"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64" y="0"/>
                    <a:pt x="3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7"/>
            <p:cNvSpPr/>
            <p:nvPr/>
          </p:nvSpPr>
          <p:spPr>
            <a:xfrm rot="-5400000" flipH="1">
              <a:off x="8498061" y="699711"/>
              <a:ext cx="713115" cy="258402"/>
            </a:xfrm>
            <a:custGeom>
              <a:avLst/>
              <a:gdLst/>
              <a:ahLst/>
              <a:cxnLst/>
              <a:rect l="l" t="t" r="r" b="b"/>
              <a:pathLst>
                <a:path w="13782" h="4994" extrusionOk="0">
                  <a:moveTo>
                    <a:pt x="3514" y="0"/>
                  </a:moveTo>
                  <a:cubicBezTo>
                    <a:pt x="3418" y="0"/>
                    <a:pt x="3320" y="3"/>
                    <a:pt x="3219" y="8"/>
                  </a:cubicBezTo>
                  <a:cubicBezTo>
                    <a:pt x="173" y="165"/>
                    <a:pt x="0" y="2927"/>
                    <a:pt x="1572" y="4252"/>
                  </a:cubicBezTo>
                  <a:cubicBezTo>
                    <a:pt x="1978" y="4591"/>
                    <a:pt x="2476" y="4741"/>
                    <a:pt x="2953" y="4741"/>
                  </a:cubicBezTo>
                  <a:cubicBezTo>
                    <a:pt x="3805" y="4741"/>
                    <a:pt x="4593" y="4262"/>
                    <a:pt x="4679" y="3518"/>
                  </a:cubicBezTo>
                  <a:cubicBezTo>
                    <a:pt x="4779" y="2594"/>
                    <a:pt x="3993" y="2281"/>
                    <a:pt x="3282" y="2281"/>
                  </a:cubicBezTo>
                  <a:cubicBezTo>
                    <a:pt x="2663" y="2281"/>
                    <a:pt x="2102" y="2517"/>
                    <a:pt x="2231" y="2792"/>
                  </a:cubicBezTo>
                  <a:cubicBezTo>
                    <a:pt x="2418" y="3197"/>
                    <a:pt x="3803" y="2695"/>
                    <a:pt x="3848" y="3354"/>
                  </a:cubicBezTo>
                  <a:cubicBezTo>
                    <a:pt x="3871" y="3726"/>
                    <a:pt x="3361" y="4067"/>
                    <a:pt x="2876" y="4067"/>
                  </a:cubicBezTo>
                  <a:cubicBezTo>
                    <a:pt x="2737" y="4067"/>
                    <a:pt x="2600" y="4039"/>
                    <a:pt x="2478" y="3975"/>
                  </a:cubicBezTo>
                  <a:cubicBezTo>
                    <a:pt x="1281" y="3361"/>
                    <a:pt x="816" y="1804"/>
                    <a:pt x="1999" y="1041"/>
                  </a:cubicBezTo>
                  <a:cubicBezTo>
                    <a:pt x="2577" y="666"/>
                    <a:pt x="3097" y="508"/>
                    <a:pt x="3576" y="508"/>
                  </a:cubicBezTo>
                  <a:cubicBezTo>
                    <a:pt x="6126" y="508"/>
                    <a:pt x="7488" y="4993"/>
                    <a:pt x="10129" y="4993"/>
                  </a:cubicBezTo>
                  <a:cubicBezTo>
                    <a:pt x="12876" y="4993"/>
                    <a:pt x="13782" y="2912"/>
                    <a:pt x="12808" y="1415"/>
                  </a:cubicBezTo>
                  <a:cubicBezTo>
                    <a:pt x="12298" y="632"/>
                    <a:pt x="11429" y="32"/>
                    <a:pt x="10435" y="32"/>
                  </a:cubicBezTo>
                  <a:cubicBezTo>
                    <a:pt x="9928" y="32"/>
                    <a:pt x="9389" y="188"/>
                    <a:pt x="8849" y="554"/>
                  </a:cubicBezTo>
                  <a:cubicBezTo>
                    <a:pt x="7365" y="1567"/>
                    <a:pt x="9415" y="2904"/>
                    <a:pt x="10543" y="2904"/>
                  </a:cubicBezTo>
                  <a:cubicBezTo>
                    <a:pt x="10849" y="2904"/>
                    <a:pt x="11088" y="2805"/>
                    <a:pt x="11169" y="2575"/>
                  </a:cubicBezTo>
                  <a:cubicBezTo>
                    <a:pt x="11356" y="2051"/>
                    <a:pt x="8684" y="1849"/>
                    <a:pt x="9664" y="869"/>
                  </a:cubicBezTo>
                  <a:cubicBezTo>
                    <a:pt x="9874" y="662"/>
                    <a:pt x="10120" y="573"/>
                    <a:pt x="10377" y="573"/>
                  </a:cubicBezTo>
                  <a:cubicBezTo>
                    <a:pt x="11386" y="573"/>
                    <a:pt x="12551" y="1952"/>
                    <a:pt x="12247" y="3002"/>
                  </a:cubicBezTo>
                  <a:cubicBezTo>
                    <a:pt x="12031" y="3742"/>
                    <a:pt x="11140" y="4355"/>
                    <a:pt x="10145" y="4355"/>
                  </a:cubicBezTo>
                  <a:cubicBezTo>
                    <a:pt x="9378" y="4355"/>
                    <a:pt x="8549" y="3991"/>
                    <a:pt x="7920" y="3039"/>
                  </a:cubicBezTo>
                  <a:cubicBezTo>
                    <a:pt x="6977" y="1613"/>
                    <a:pt x="5957" y="0"/>
                    <a:pt x="35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4000"/>
              <a:buFont typeface="Bahiana"/>
              <a:buNone/>
              <a:defRPr sz="4000" b="0" i="0" u="none" strike="noStrike" cap="none">
                <a:solidFill>
                  <a:schemeClr val="dk1"/>
                </a:solidFill>
                <a:latin typeface="Bahiana"/>
                <a:ea typeface="Bahiana"/>
                <a:cs typeface="Bahiana"/>
                <a:sym typeface="Bahiana"/>
              </a:defRPr>
            </a:lvl1pPr>
            <a:lvl2pPr marR="0" lvl="1" algn="l" rtl="0">
              <a:lnSpc>
                <a:spcPct val="100000"/>
              </a:lnSpc>
              <a:spcBef>
                <a:spcPts val="0"/>
              </a:spcBef>
              <a:spcAft>
                <a:spcPts val="0"/>
              </a:spcAft>
              <a:buClr>
                <a:schemeClr val="dk1"/>
              </a:buClr>
              <a:buSzPts val="3800"/>
              <a:buFont typeface="Bahiana"/>
              <a:buNone/>
              <a:defRPr sz="3800" b="0" i="0" u="none" strike="noStrike" cap="none">
                <a:solidFill>
                  <a:schemeClr val="dk1"/>
                </a:solidFill>
                <a:latin typeface="Bahiana"/>
                <a:ea typeface="Bahiana"/>
                <a:cs typeface="Bahiana"/>
                <a:sym typeface="Bahiana"/>
              </a:defRPr>
            </a:lvl2pPr>
            <a:lvl3pPr marR="0" lvl="2" algn="l" rtl="0">
              <a:lnSpc>
                <a:spcPct val="100000"/>
              </a:lnSpc>
              <a:spcBef>
                <a:spcPts val="0"/>
              </a:spcBef>
              <a:spcAft>
                <a:spcPts val="0"/>
              </a:spcAft>
              <a:buClr>
                <a:schemeClr val="dk1"/>
              </a:buClr>
              <a:buSzPts val="3800"/>
              <a:buFont typeface="Bahiana"/>
              <a:buNone/>
              <a:defRPr sz="3800" b="0" i="0" u="none" strike="noStrike" cap="none">
                <a:solidFill>
                  <a:schemeClr val="dk1"/>
                </a:solidFill>
                <a:latin typeface="Bahiana"/>
                <a:ea typeface="Bahiana"/>
                <a:cs typeface="Bahiana"/>
                <a:sym typeface="Bahiana"/>
              </a:defRPr>
            </a:lvl3pPr>
            <a:lvl4pPr marR="0" lvl="3" algn="l" rtl="0">
              <a:lnSpc>
                <a:spcPct val="100000"/>
              </a:lnSpc>
              <a:spcBef>
                <a:spcPts val="0"/>
              </a:spcBef>
              <a:spcAft>
                <a:spcPts val="0"/>
              </a:spcAft>
              <a:buClr>
                <a:schemeClr val="dk1"/>
              </a:buClr>
              <a:buSzPts val="3800"/>
              <a:buFont typeface="Bahiana"/>
              <a:buNone/>
              <a:defRPr sz="3800" b="0" i="0" u="none" strike="noStrike" cap="none">
                <a:solidFill>
                  <a:schemeClr val="dk1"/>
                </a:solidFill>
                <a:latin typeface="Bahiana"/>
                <a:ea typeface="Bahiana"/>
                <a:cs typeface="Bahiana"/>
                <a:sym typeface="Bahiana"/>
              </a:defRPr>
            </a:lvl4pPr>
            <a:lvl5pPr marR="0" lvl="4" algn="l" rtl="0">
              <a:lnSpc>
                <a:spcPct val="100000"/>
              </a:lnSpc>
              <a:spcBef>
                <a:spcPts val="0"/>
              </a:spcBef>
              <a:spcAft>
                <a:spcPts val="0"/>
              </a:spcAft>
              <a:buClr>
                <a:schemeClr val="dk1"/>
              </a:buClr>
              <a:buSzPts val="3800"/>
              <a:buFont typeface="Bahiana"/>
              <a:buNone/>
              <a:defRPr sz="3800" b="0" i="0" u="none" strike="noStrike" cap="none">
                <a:solidFill>
                  <a:schemeClr val="dk1"/>
                </a:solidFill>
                <a:latin typeface="Bahiana"/>
                <a:ea typeface="Bahiana"/>
                <a:cs typeface="Bahiana"/>
                <a:sym typeface="Bahiana"/>
              </a:defRPr>
            </a:lvl5pPr>
            <a:lvl6pPr marR="0" lvl="5" algn="l" rtl="0">
              <a:lnSpc>
                <a:spcPct val="100000"/>
              </a:lnSpc>
              <a:spcBef>
                <a:spcPts val="0"/>
              </a:spcBef>
              <a:spcAft>
                <a:spcPts val="0"/>
              </a:spcAft>
              <a:buClr>
                <a:schemeClr val="dk1"/>
              </a:buClr>
              <a:buSzPts val="3800"/>
              <a:buFont typeface="Bahiana"/>
              <a:buNone/>
              <a:defRPr sz="3800" b="0" i="0" u="none" strike="noStrike" cap="none">
                <a:solidFill>
                  <a:schemeClr val="dk1"/>
                </a:solidFill>
                <a:latin typeface="Bahiana"/>
                <a:ea typeface="Bahiana"/>
                <a:cs typeface="Bahiana"/>
                <a:sym typeface="Bahiana"/>
              </a:defRPr>
            </a:lvl6pPr>
            <a:lvl7pPr marR="0" lvl="6" algn="l" rtl="0">
              <a:lnSpc>
                <a:spcPct val="100000"/>
              </a:lnSpc>
              <a:spcBef>
                <a:spcPts val="0"/>
              </a:spcBef>
              <a:spcAft>
                <a:spcPts val="0"/>
              </a:spcAft>
              <a:buClr>
                <a:schemeClr val="dk1"/>
              </a:buClr>
              <a:buSzPts val="3800"/>
              <a:buFont typeface="Bahiana"/>
              <a:buNone/>
              <a:defRPr sz="3800" b="0" i="0" u="none" strike="noStrike" cap="none">
                <a:solidFill>
                  <a:schemeClr val="dk1"/>
                </a:solidFill>
                <a:latin typeface="Bahiana"/>
                <a:ea typeface="Bahiana"/>
                <a:cs typeface="Bahiana"/>
                <a:sym typeface="Bahiana"/>
              </a:defRPr>
            </a:lvl7pPr>
            <a:lvl8pPr marR="0" lvl="7" algn="l" rtl="0">
              <a:lnSpc>
                <a:spcPct val="100000"/>
              </a:lnSpc>
              <a:spcBef>
                <a:spcPts val="0"/>
              </a:spcBef>
              <a:spcAft>
                <a:spcPts val="0"/>
              </a:spcAft>
              <a:buClr>
                <a:schemeClr val="dk1"/>
              </a:buClr>
              <a:buSzPts val="3800"/>
              <a:buFont typeface="Bahiana"/>
              <a:buNone/>
              <a:defRPr sz="3800" b="0" i="0" u="none" strike="noStrike" cap="none">
                <a:solidFill>
                  <a:schemeClr val="dk1"/>
                </a:solidFill>
                <a:latin typeface="Bahiana"/>
                <a:ea typeface="Bahiana"/>
                <a:cs typeface="Bahiana"/>
                <a:sym typeface="Bahiana"/>
              </a:defRPr>
            </a:lvl8pPr>
            <a:lvl9pPr marR="0" lvl="8" algn="l" rtl="0">
              <a:lnSpc>
                <a:spcPct val="100000"/>
              </a:lnSpc>
              <a:spcBef>
                <a:spcPts val="0"/>
              </a:spcBef>
              <a:spcAft>
                <a:spcPts val="0"/>
              </a:spcAft>
              <a:buClr>
                <a:schemeClr val="dk1"/>
              </a:buClr>
              <a:buSzPts val="3800"/>
              <a:buFont typeface="Bahiana"/>
              <a:buNone/>
              <a:defRPr sz="3800" b="0" i="0" u="none" strike="noStrike" cap="none">
                <a:solidFill>
                  <a:schemeClr val="dk1"/>
                </a:solidFill>
                <a:latin typeface="Bahiana"/>
                <a:ea typeface="Bahiana"/>
                <a:cs typeface="Bahiana"/>
                <a:sym typeface="Bahiana"/>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lt1"/>
              </a:buClr>
              <a:buSzPts val="1400"/>
              <a:buFont typeface="Fira Sans"/>
              <a:buChar char="●"/>
              <a:defRPr sz="1400" b="0" i="0" u="none" strike="noStrike" cap="none">
                <a:solidFill>
                  <a:schemeClr val="lt1"/>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lt1"/>
              </a:buClr>
              <a:buSzPts val="1400"/>
              <a:buFont typeface="Fira Sans"/>
              <a:buChar char="○"/>
              <a:defRPr sz="1400" b="0" i="0" u="none" strike="noStrike" cap="none">
                <a:solidFill>
                  <a:schemeClr val="lt1"/>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lt1"/>
              </a:buClr>
              <a:buSzPts val="1400"/>
              <a:buFont typeface="Fira Sans"/>
              <a:buChar char="■"/>
              <a:defRPr sz="1400" b="0" i="0" u="none" strike="noStrike" cap="none">
                <a:solidFill>
                  <a:schemeClr val="lt1"/>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lt1"/>
              </a:buClr>
              <a:buSzPts val="1400"/>
              <a:buFont typeface="Fira Sans"/>
              <a:buChar char="●"/>
              <a:defRPr sz="1400" b="0" i="0" u="none" strike="noStrike" cap="none">
                <a:solidFill>
                  <a:schemeClr val="lt1"/>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lt1"/>
              </a:buClr>
              <a:buSzPts val="1400"/>
              <a:buFont typeface="Fira Sans"/>
              <a:buChar char="○"/>
              <a:defRPr sz="1400" b="0" i="0" u="none" strike="noStrike" cap="none">
                <a:solidFill>
                  <a:schemeClr val="lt1"/>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lt1"/>
              </a:buClr>
              <a:buSzPts val="1400"/>
              <a:buFont typeface="Fira Sans"/>
              <a:buChar char="■"/>
              <a:defRPr sz="1400" b="0" i="0" u="none" strike="noStrike" cap="none">
                <a:solidFill>
                  <a:schemeClr val="lt1"/>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lt1"/>
              </a:buClr>
              <a:buSzPts val="1400"/>
              <a:buFont typeface="Fira Sans"/>
              <a:buChar char="●"/>
              <a:defRPr sz="1400" b="0" i="0" u="none" strike="noStrike" cap="none">
                <a:solidFill>
                  <a:schemeClr val="lt1"/>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lt1"/>
              </a:buClr>
              <a:buSzPts val="1400"/>
              <a:buFont typeface="Fira Sans"/>
              <a:buChar char="○"/>
              <a:defRPr sz="1400" b="0" i="0" u="none" strike="noStrike" cap="none">
                <a:solidFill>
                  <a:schemeClr val="lt1"/>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lt1"/>
              </a:buClr>
              <a:buSzPts val="1400"/>
              <a:buFont typeface="Fira Sans"/>
              <a:buChar char="■"/>
              <a:defRPr sz="1400" b="0" i="0" u="none" strike="noStrike" cap="none">
                <a:solidFill>
                  <a:schemeClr val="lt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adq5dl2G8Q"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topics/earth-and-planetary-sciences/fertilise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sciencedirect.com/topics/earth-and-planetary-sciences/monocultu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D192"/>
            </a:gs>
            <a:gs pos="100000">
              <a:schemeClr val="lt2"/>
            </a:gs>
          </a:gsLst>
          <a:path path="circle">
            <a:fillToRect l="50000" t="50000" r="50000" b="50000"/>
          </a:path>
          <a:tileRect/>
        </a:gradFill>
        <a:effectLst/>
      </p:bgPr>
    </p:bg>
    <p:spTree>
      <p:nvGrpSpPr>
        <p:cNvPr id="1" name="Shape 629"/>
        <p:cNvGrpSpPr/>
        <p:nvPr/>
      </p:nvGrpSpPr>
      <p:grpSpPr>
        <a:xfrm>
          <a:off x="0" y="0"/>
          <a:ext cx="0" cy="0"/>
          <a:chOff x="0" y="0"/>
          <a:chExt cx="0" cy="0"/>
        </a:xfrm>
      </p:grpSpPr>
      <p:sp>
        <p:nvSpPr>
          <p:cNvPr id="630" name="Google Shape;630;p1"/>
          <p:cNvSpPr/>
          <p:nvPr/>
        </p:nvSpPr>
        <p:spPr>
          <a:xfrm>
            <a:off x="917700" y="421000"/>
            <a:ext cx="7308600" cy="4091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1" name="Google Shape;631;p1" descr="https://lh4.googleusercontent.com/uP5m2sMlGTZzda7DROflwb7OVit4BWsrShz6l-8ivSUnqpRn1eacN2p-pyWwPBpSkIIL_AH4OkNIodwPkyS7YK9fUbNY8otR8aluHW9XEJhpH644CLSkJ1_paLj9I8abKY8-lwf56jYug5Hnp3pwQn9ZB3L4Ae_Ajp39TAZWE7reN8-1-WNqKtMhxShO"/>
          <p:cNvPicPr preferRelativeResize="0"/>
          <p:nvPr/>
        </p:nvPicPr>
        <p:blipFill rotWithShape="1">
          <a:blip r:embed="rId3">
            <a:alphaModFix/>
          </a:blip>
          <a:srcRect/>
          <a:stretch/>
        </p:blipFill>
        <p:spPr>
          <a:xfrm>
            <a:off x="2813659" y="421000"/>
            <a:ext cx="5412641" cy="4091699"/>
          </a:xfrm>
          <a:prstGeom prst="rect">
            <a:avLst/>
          </a:prstGeom>
          <a:noFill/>
          <a:ln>
            <a:noFill/>
          </a:ln>
        </p:spPr>
      </p:pic>
      <p:sp>
        <p:nvSpPr>
          <p:cNvPr id="632" name="Google Shape;632;p1"/>
          <p:cNvSpPr txBox="1"/>
          <p:nvPr/>
        </p:nvSpPr>
        <p:spPr>
          <a:xfrm>
            <a:off x="1037624" y="1416825"/>
            <a:ext cx="1654775"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191919"/>
              </a:buClr>
              <a:buSzPts val="5200"/>
              <a:buFont typeface="Bahiana"/>
              <a:buNone/>
            </a:pPr>
            <a:r>
              <a:rPr lang="en-US" sz="3000" b="0" i="0" u="none" strike="noStrike" cap="none">
                <a:solidFill>
                  <a:schemeClr val="lt2"/>
                </a:solidFill>
                <a:latin typeface="Bahiana"/>
                <a:ea typeface="Bahiana"/>
                <a:cs typeface="Bahiana"/>
                <a:sym typeface="Bahiana"/>
              </a:rPr>
              <a:t>What do you observe?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DBA3">
                <a:alpha val="57254"/>
              </a:srgbClr>
            </a:gs>
            <a:gs pos="100000">
              <a:schemeClr val="accent1"/>
            </a:gs>
          </a:gsLst>
          <a:path path="circle">
            <a:fillToRect l="50000" t="50000" r="50000" b="50000"/>
          </a:path>
          <a:tileRect/>
        </a:gradFill>
        <a:effectLst/>
      </p:bgPr>
    </p:bg>
    <p:spTree>
      <p:nvGrpSpPr>
        <p:cNvPr id="1" name="Shape 699"/>
        <p:cNvGrpSpPr/>
        <p:nvPr/>
      </p:nvGrpSpPr>
      <p:grpSpPr>
        <a:xfrm>
          <a:off x="0" y="0"/>
          <a:ext cx="0" cy="0"/>
          <a:chOff x="0" y="0"/>
          <a:chExt cx="0" cy="0"/>
        </a:xfrm>
      </p:grpSpPr>
      <p:sp>
        <p:nvSpPr>
          <p:cNvPr id="700" name="Google Shape;700;g18ce907fa80_0_9"/>
          <p:cNvSpPr txBox="1">
            <a:spLocks noGrp="1"/>
          </p:cNvSpPr>
          <p:nvPr>
            <p:ph type="title"/>
          </p:nvPr>
        </p:nvSpPr>
        <p:spPr>
          <a:xfrm>
            <a:off x="925900" y="483375"/>
            <a:ext cx="72921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b="1">
                <a:solidFill>
                  <a:schemeClr val="dk1"/>
                </a:solidFill>
              </a:rPr>
              <a:t>Let’s Revisit </a:t>
            </a:r>
            <a:r>
              <a:rPr lang="en-US"/>
              <a:t>Westward Expansion</a:t>
            </a:r>
            <a:endParaRPr/>
          </a:p>
        </p:txBody>
      </p:sp>
      <p:sp>
        <p:nvSpPr>
          <p:cNvPr id="701" name="Google Shape;701;g18ce907fa80_0_9"/>
          <p:cNvSpPr txBox="1"/>
          <p:nvPr/>
        </p:nvSpPr>
        <p:spPr>
          <a:xfrm>
            <a:off x="817950" y="1270000"/>
            <a:ext cx="7400100" cy="3755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500"/>
              <a:t>“States joined the Union at a relatively fast pace: California became a state in 1850 and Oregon in 1859, Nevada in 1864, Nebraska in 1867, Colorado in 1876, South and North Dakota, Montana, and Washington in 1889, Wyoming and Idaho in 1890, and Utah in 1896. As new towns like Denver and Phoenix sprang up in these new states, established towns and cities grew to accommodate the new industries and new populations that westward expansion brought with it.</a:t>
            </a:r>
            <a:endParaRPr sz="1500"/>
          </a:p>
          <a:p>
            <a:pPr marL="0" marR="0" lvl="0" indent="0" algn="ctr" rtl="0">
              <a:lnSpc>
                <a:spcPct val="100000"/>
              </a:lnSpc>
              <a:spcBef>
                <a:spcPts val="0"/>
              </a:spcBef>
              <a:spcAft>
                <a:spcPts val="0"/>
              </a:spcAft>
              <a:buNone/>
            </a:pPr>
            <a:endParaRPr sz="1500"/>
          </a:p>
          <a:p>
            <a:pPr marL="0" marR="0" lvl="0" indent="0" algn="ctr" rtl="0">
              <a:lnSpc>
                <a:spcPct val="100000"/>
              </a:lnSpc>
              <a:spcBef>
                <a:spcPts val="0"/>
              </a:spcBef>
              <a:spcAft>
                <a:spcPts val="0"/>
              </a:spcAft>
              <a:buNone/>
            </a:pPr>
            <a:r>
              <a:rPr lang="en-US" sz="1500"/>
              <a:t>A number of factors fueled migration west. Trappers, settlers, and miners headed West from the eastern United States prior to the Civil War. The Homestead Act, passed in 1862, allowed settlers to claim 160 acres of land for free. Another important factor was completion of the first transcontinental railroad in 1869; the railroad led to much more rapid western migration and also facilitated economic development.” </a:t>
            </a:r>
            <a:endParaRPr sz="1500"/>
          </a:p>
          <a:p>
            <a:pPr marL="0" marR="0" lvl="0" indent="0" algn="ctr" rtl="0">
              <a:lnSpc>
                <a:spcPct val="100000"/>
              </a:lnSpc>
              <a:spcBef>
                <a:spcPts val="0"/>
              </a:spcBef>
              <a:spcAft>
                <a:spcPts val="0"/>
              </a:spcAft>
              <a:buNone/>
            </a:pPr>
            <a:r>
              <a:rPr lang="en-US" sz="1500"/>
              <a:t>-- </a:t>
            </a:r>
            <a:r>
              <a:rPr lang="en-US" sz="1500" i="1"/>
              <a:t>Library of Congress</a:t>
            </a:r>
            <a:endParaRPr sz="1500"/>
          </a:p>
          <a:p>
            <a:pPr marL="0" marR="0" lvl="0" indent="0" algn="ctr" rtl="0">
              <a:lnSpc>
                <a:spcPct val="100000"/>
              </a:lnSpc>
              <a:spcBef>
                <a:spcPts val="0"/>
              </a:spcBef>
              <a:spcAft>
                <a:spcPts val="0"/>
              </a:spcAft>
              <a:buNone/>
            </a:pPr>
            <a:endParaRPr sz="1500"/>
          </a:p>
          <a:p>
            <a:pPr marL="0" marR="0" lvl="0" indent="0" algn="ctr" rtl="0">
              <a:lnSpc>
                <a:spcPct val="100000"/>
              </a:lnSpc>
              <a:spcBef>
                <a:spcPts val="0"/>
              </a:spcBef>
              <a:spcAft>
                <a:spcPts val="0"/>
              </a:spcAft>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8A862"/>
            </a:gs>
            <a:gs pos="100000">
              <a:srgbClr val="C66611"/>
            </a:gs>
          </a:gsLst>
          <a:path path="circle">
            <a:fillToRect l="50000" t="50000" r="50000" b="50000"/>
          </a:path>
          <a:tileRect/>
        </a:gradFill>
        <a:effectLst/>
      </p:bgPr>
    </p:bg>
    <p:spTree>
      <p:nvGrpSpPr>
        <p:cNvPr id="1" name="Shape 705"/>
        <p:cNvGrpSpPr/>
        <p:nvPr/>
      </p:nvGrpSpPr>
      <p:grpSpPr>
        <a:xfrm>
          <a:off x="0" y="0"/>
          <a:ext cx="0" cy="0"/>
          <a:chOff x="0" y="0"/>
          <a:chExt cx="0" cy="0"/>
        </a:xfrm>
      </p:grpSpPr>
      <p:sp>
        <p:nvSpPr>
          <p:cNvPr id="706" name="Google Shape;706;p5"/>
          <p:cNvSpPr txBox="1">
            <a:spLocks noGrp="1"/>
          </p:cNvSpPr>
          <p:nvPr>
            <p:ph type="title"/>
          </p:nvPr>
        </p:nvSpPr>
        <p:spPr>
          <a:xfrm>
            <a:off x="925900" y="483375"/>
            <a:ext cx="72921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sz="3000" b="1">
                <a:solidFill>
                  <a:schemeClr val="lt1"/>
                </a:solidFill>
              </a:rPr>
              <a:t>Loss of native land by year beginning 1790</a:t>
            </a:r>
            <a:endParaRPr sz="3000" b="1">
              <a:solidFill>
                <a:schemeClr val="lt1"/>
              </a:solidFill>
            </a:endParaRPr>
          </a:p>
        </p:txBody>
      </p:sp>
      <p:pic>
        <p:nvPicPr>
          <p:cNvPr id="707" name="Google Shape;707;p5">
            <a:hlinkClick r:id="rId3"/>
          </p:cNvPr>
          <p:cNvPicPr preferRelativeResize="0"/>
          <p:nvPr/>
        </p:nvPicPr>
        <p:blipFill>
          <a:blip r:embed="rId4">
            <a:alphaModFix/>
          </a:blip>
          <a:stretch>
            <a:fillRect/>
          </a:stretch>
        </p:blipFill>
        <p:spPr>
          <a:xfrm>
            <a:off x="1504886" y="1056075"/>
            <a:ext cx="6134227" cy="3450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D192"/>
            </a:gs>
            <a:gs pos="100000">
              <a:schemeClr val="lt2"/>
            </a:gs>
          </a:gsLst>
          <a:path path="circle">
            <a:fillToRect l="50000" t="50000" r="50000" b="50000"/>
          </a:path>
          <a:tileRect/>
        </a:gradFill>
        <a:effectLst/>
      </p:bgPr>
    </p:bg>
    <p:spTree>
      <p:nvGrpSpPr>
        <p:cNvPr id="1" name="Shape 636"/>
        <p:cNvGrpSpPr/>
        <p:nvPr/>
      </p:nvGrpSpPr>
      <p:grpSpPr>
        <a:xfrm>
          <a:off x="0" y="0"/>
          <a:ext cx="0" cy="0"/>
          <a:chOff x="0" y="0"/>
          <a:chExt cx="0" cy="0"/>
        </a:xfrm>
      </p:grpSpPr>
      <p:sp>
        <p:nvSpPr>
          <p:cNvPr id="637" name="Google Shape;637;p2"/>
          <p:cNvSpPr/>
          <p:nvPr/>
        </p:nvSpPr>
        <p:spPr>
          <a:xfrm>
            <a:off x="917700" y="421000"/>
            <a:ext cx="7308600" cy="4091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
          <p:cNvSpPr txBox="1">
            <a:spLocks noGrp="1"/>
          </p:cNvSpPr>
          <p:nvPr>
            <p:ph type="ctrTitle"/>
          </p:nvPr>
        </p:nvSpPr>
        <p:spPr>
          <a:xfrm>
            <a:off x="4095750" y="596455"/>
            <a:ext cx="4130550" cy="579437"/>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5200"/>
              <a:buNone/>
            </a:pPr>
            <a:r>
              <a:rPr lang="en-US" sz="3600">
                <a:solidFill>
                  <a:schemeClr val="lt2"/>
                </a:solidFill>
              </a:rPr>
              <a:t>The Three Sisters</a:t>
            </a:r>
            <a:endParaRPr sz="3600">
              <a:solidFill>
                <a:schemeClr val="dk2"/>
              </a:solidFill>
            </a:endParaRPr>
          </a:p>
        </p:txBody>
      </p:sp>
      <p:pic>
        <p:nvPicPr>
          <p:cNvPr id="639" name="Google Shape;639;p2" descr="Farmer's Footprint - Do you know the legend of The Three Sisters Garden?  The legend describes a symbiotic relationship between bean, corn, and  squash and how they only thrive when planted together."/>
          <p:cNvPicPr preferRelativeResize="0"/>
          <p:nvPr/>
        </p:nvPicPr>
        <p:blipFill rotWithShape="1">
          <a:blip r:embed="rId3">
            <a:alphaModFix/>
          </a:blip>
          <a:srcRect/>
          <a:stretch/>
        </p:blipFill>
        <p:spPr>
          <a:xfrm>
            <a:off x="1100138" y="596455"/>
            <a:ext cx="2995612" cy="3740789"/>
          </a:xfrm>
          <a:prstGeom prst="rect">
            <a:avLst/>
          </a:prstGeom>
          <a:noFill/>
          <a:ln>
            <a:noFill/>
          </a:ln>
        </p:spPr>
      </p:pic>
      <p:sp>
        <p:nvSpPr>
          <p:cNvPr id="640" name="Google Shape;640;p2"/>
          <p:cNvSpPr txBox="1"/>
          <p:nvPr/>
        </p:nvSpPr>
        <p:spPr>
          <a:xfrm>
            <a:off x="4260550" y="1290250"/>
            <a:ext cx="3829200" cy="2539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500" b="0" i="0" u="none" strike="noStrike" cap="none">
                <a:solidFill>
                  <a:schemeClr val="lt1"/>
                </a:solidFill>
                <a:latin typeface="Arial"/>
                <a:ea typeface="Arial"/>
                <a:cs typeface="Arial"/>
                <a:sym typeface="Arial"/>
              </a:rPr>
              <a:t>“Think of the Three Sisters as the Holy Trinity of some Indigenous cultures, a trifecta of agricultural sustainability, and as the base of a really good soup. </a:t>
            </a:r>
            <a:br>
              <a:rPr lang="en-US" sz="1500" b="0" i="0" u="none" strike="noStrike" cap="none">
                <a:solidFill>
                  <a:schemeClr val="lt1"/>
                </a:solidFill>
                <a:latin typeface="Arial"/>
                <a:ea typeface="Arial"/>
                <a:cs typeface="Arial"/>
                <a:sym typeface="Arial"/>
              </a:rPr>
            </a:br>
            <a:br>
              <a:rPr lang="en-US" sz="1500" b="0" i="0" u="none" strike="noStrike" cap="none">
                <a:solidFill>
                  <a:schemeClr val="lt1"/>
                </a:solidFill>
                <a:latin typeface="Arial"/>
                <a:ea typeface="Arial"/>
                <a:cs typeface="Arial"/>
                <a:sym typeface="Arial"/>
              </a:rPr>
            </a:br>
            <a:r>
              <a:rPr lang="en-US" sz="1500" b="0" i="0" u="none" strike="noStrike" cap="none">
                <a:solidFill>
                  <a:schemeClr val="lt1"/>
                </a:solidFill>
                <a:latin typeface="Arial"/>
                <a:ea typeface="Arial"/>
                <a:cs typeface="Arial"/>
                <a:sym typeface="Arial"/>
              </a:rPr>
              <a:t>The Three Sisters are represented by </a:t>
            </a:r>
            <a:br>
              <a:rPr lang="en-US" sz="1500" b="0" i="0" u="none" strike="noStrike" cap="none">
                <a:solidFill>
                  <a:schemeClr val="lt1"/>
                </a:solidFill>
                <a:latin typeface="Arial"/>
                <a:ea typeface="Arial"/>
                <a:cs typeface="Arial"/>
                <a:sym typeface="Arial"/>
              </a:rPr>
            </a:br>
            <a:r>
              <a:rPr lang="en-US" sz="1500" b="1" i="0" u="none" strike="noStrike" cap="none">
                <a:solidFill>
                  <a:srgbClr val="9AEEEE"/>
                </a:solidFill>
              </a:rPr>
              <a:t>corn, beans, and squash</a:t>
            </a:r>
            <a:r>
              <a:rPr lang="en-US" sz="1500" b="1" i="0" u="none" strike="noStrike" cap="none">
                <a:solidFill>
                  <a:schemeClr val="lt1"/>
                </a:solidFill>
              </a:rPr>
              <a:t> </a:t>
            </a:r>
            <a:r>
              <a:rPr lang="en-US" sz="1500" b="0" i="0" u="none" strike="noStrike" cap="none">
                <a:solidFill>
                  <a:schemeClr val="lt1"/>
                </a:solidFill>
                <a:latin typeface="Arial"/>
                <a:ea typeface="Arial"/>
                <a:cs typeface="Arial"/>
                <a:sym typeface="Arial"/>
              </a:rPr>
              <a:t>and they’re an important facet of Indigenous culture and foodways. </a:t>
            </a:r>
            <a:endParaRPr sz="1600"/>
          </a:p>
          <a:p>
            <a:pPr marL="0" marR="0" lvl="0" indent="0" algn="ctr" rtl="0">
              <a:lnSpc>
                <a:spcPct val="100000"/>
              </a:lnSpc>
              <a:spcBef>
                <a:spcPts val="0"/>
              </a:spcBef>
              <a:spcAft>
                <a:spcPts val="0"/>
              </a:spcAft>
              <a:buNone/>
            </a:pPr>
            <a:br>
              <a:rPr lang="en-US" sz="1200" b="0" i="0" u="none" strike="noStrike" cap="none">
                <a:solidFill>
                  <a:schemeClr val="lt1"/>
                </a:solidFill>
                <a:latin typeface="Arial"/>
                <a:ea typeface="Arial"/>
                <a:cs typeface="Arial"/>
                <a:sym typeface="Arial"/>
              </a:rPr>
            </a:b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D192"/>
            </a:gs>
            <a:gs pos="100000">
              <a:schemeClr val="lt2"/>
            </a:gs>
          </a:gsLst>
          <a:path path="circle">
            <a:fillToRect l="50000" t="50000" r="50000" b="50000"/>
          </a:path>
          <a:tileRect/>
        </a:gradFill>
        <a:effectLst/>
      </p:bgPr>
    </p:bg>
    <p:spTree>
      <p:nvGrpSpPr>
        <p:cNvPr id="1" name="Shape 644"/>
        <p:cNvGrpSpPr/>
        <p:nvPr/>
      </p:nvGrpSpPr>
      <p:grpSpPr>
        <a:xfrm>
          <a:off x="0" y="0"/>
          <a:ext cx="0" cy="0"/>
          <a:chOff x="0" y="0"/>
          <a:chExt cx="0" cy="0"/>
        </a:xfrm>
      </p:grpSpPr>
      <p:sp>
        <p:nvSpPr>
          <p:cNvPr id="645" name="Google Shape;645;p3"/>
          <p:cNvSpPr/>
          <p:nvPr/>
        </p:nvSpPr>
        <p:spPr>
          <a:xfrm>
            <a:off x="917700" y="421000"/>
            <a:ext cx="7308600" cy="4091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3"/>
          <p:cNvSpPr txBox="1">
            <a:spLocks noGrp="1"/>
          </p:cNvSpPr>
          <p:nvPr>
            <p:ph type="ctrTitle"/>
          </p:nvPr>
        </p:nvSpPr>
        <p:spPr>
          <a:xfrm>
            <a:off x="4095750" y="596455"/>
            <a:ext cx="4130550" cy="579437"/>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5200"/>
              <a:buNone/>
            </a:pPr>
            <a:r>
              <a:rPr lang="en-US" sz="3600">
                <a:solidFill>
                  <a:schemeClr val="lt2"/>
                </a:solidFill>
              </a:rPr>
              <a:t>The Three Sisters</a:t>
            </a:r>
            <a:endParaRPr sz="3600">
              <a:solidFill>
                <a:schemeClr val="dk2"/>
              </a:solidFill>
            </a:endParaRPr>
          </a:p>
        </p:txBody>
      </p:sp>
      <p:sp>
        <p:nvSpPr>
          <p:cNvPr id="647" name="Google Shape;647;p3"/>
          <p:cNvSpPr txBox="1"/>
          <p:nvPr/>
        </p:nvSpPr>
        <p:spPr>
          <a:xfrm>
            <a:off x="4307619" y="1125092"/>
            <a:ext cx="3706800" cy="303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br>
              <a:rPr lang="en-US" sz="1300" b="0" i="0" u="none" strike="noStrike" cap="none">
                <a:solidFill>
                  <a:schemeClr val="lt1"/>
                </a:solidFill>
                <a:latin typeface="Arial"/>
                <a:ea typeface="Arial"/>
                <a:cs typeface="Arial"/>
                <a:sym typeface="Arial"/>
              </a:rPr>
            </a:br>
            <a:r>
              <a:rPr lang="en-US" sz="1500">
                <a:solidFill>
                  <a:schemeClr val="lt1"/>
                </a:solidFill>
              </a:rPr>
              <a:t>They’re planted in a symbiotic triad where beans are planted at the base of the corn stalks. The stalks offer climbing bean vines support as they reach for sunlight from the earth. </a:t>
            </a:r>
            <a:endParaRPr sz="1500">
              <a:solidFill>
                <a:schemeClr val="lt1"/>
              </a:solidFill>
            </a:endParaRPr>
          </a:p>
          <a:p>
            <a:pPr marL="0" marR="0" lvl="0" indent="0" algn="ctr" rtl="0">
              <a:lnSpc>
                <a:spcPct val="100000"/>
              </a:lnSpc>
              <a:spcBef>
                <a:spcPts val="0"/>
              </a:spcBef>
              <a:spcAft>
                <a:spcPts val="0"/>
              </a:spcAft>
              <a:buNone/>
            </a:pPr>
            <a:endParaRPr sz="1500">
              <a:solidFill>
                <a:schemeClr val="lt1"/>
              </a:solidFill>
            </a:endParaRPr>
          </a:p>
          <a:p>
            <a:pPr marL="0" marR="0" lvl="0" indent="0" algn="ctr" rtl="0">
              <a:lnSpc>
                <a:spcPct val="100000"/>
              </a:lnSpc>
              <a:spcBef>
                <a:spcPts val="0"/>
              </a:spcBef>
              <a:spcAft>
                <a:spcPts val="0"/>
              </a:spcAft>
              <a:buNone/>
            </a:pPr>
            <a:r>
              <a:rPr lang="en-US" sz="1500">
                <a:solidFill>
                  <a:schemeClr val="lt1"/>
                </a:solidFill>
              </a:rPr>
              <a:t>The beans, in turn, pump beneficial nitrogen back into the soil, fertilizing the corn and squash, while the squash's broad, spiny leaves protect the bean plants from predatory animals. </a:t>
            </a:r>
            <a:br>
              <a:rPr lang="en-US" sz="1300">
                <a:solidFill>
                  <a:schemeClr val="lt1"/>
                </a:solidFill>
              </a:rPr>
            </a:br>
            <a:endParaRPr sz="1300" b="0" i="0" u="none" strike="noStrike" cap="none">
              <a:solidFill>
                <a:schemeClr val="lt1"/>
              </a:solidFill>
              <a:latin typeface="Arial"/>
              <a:ea typeface="Arial"/>
              <a:cs typeface="Arial"/>
              <a:sym typeface="Arial"/>
            </a:endParaRPr>
          </a:p>
        </p:txBody>
      </p:sp>
      <p:pic>
        <p:nvPicPr>
          <p:cNvPr id="648" name="Google Shape;648;p3"/>
          <p:cNvPicPr preferRelativeResize="0"/>
          <p:nvPr/>
        </p:nvPicPr>
        <p:blipFill>
          <a:blip r:embed="rId3">
            <a:alphaModFix/>
          </a:blip>
          <a:stretch>
            <a:fillRect/>
          </a:stretch>
        </p:blipFill>
        <p:spPr>
          <a:xfrm>
            <a:off x="917700" y="421000"/>
            <a:ext cx="3218804" cy="4091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D192"/>
            </a:gs>
            <a:gs pos="100000">
              <a:schemeClr val="lt2"/>
            </a:gs>
          </a:gsLst>
          <a:path path="circle">
            <a:fillToRect l="50000" t="50000" r="50000" b="50000"/>
          </a:path>
          <a:tileRect/>
        </a:gradFill>
        <a:effectLst/>
      </p:bgPr>
    </p:bg>
    <p:spTree>
      <p:nvGrpSpPr>
        <p:cNvPr id="1" name="Shape 652"/>
        <p:cNvGrpSpPr/>
        <p:nvPr/>
      </p:nvGrpSpPr>
      <p:grpSpPr>
        <a:xfrm>
          <a:off x="0" y="0"/>
          <a:ext cx="0" cy="0"/>
          <a:chOff x="0" y="0"/>
          <a:chExt cx="0" cy="0"/>
        </a:xfrm>
      </p:grpSpPr>
      <p:sp>
        <p:nvSpPr>
          <p:cNvPr id="653" name="Google Shape;653;g18ce907fa80_0_1"/>
          <p:cNvSpPr/>
          <p:nvPr/>
        </p:nvSpPr>
        <p:spPr>
          <a:xfrm>
            <a:off x="917700" y="421000"/>
            <a:ext cx="7308600" cy="4091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g18ce907fa80_0_1"/>
          <p:cNvSpPr txBox="1">
            <a:spLocks noGrp="1"/>
          </p:cNvSpPr>
          <p:nvPr>
            <p:ph type="ctrTitle"/>
          </p:nvPr>
        </p:nvSpPr>
        <p:spPr>
          <a:xfrm>
            <a:off x="4624500" y="596450"/>
            <a:ext cx="3601800" cy="5793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5200"/>
              <a:buNone/>
            </a:pPr>
            <a:r>
              <a:rPr lang="en-US" sz="3600">
                <a:solidFill>
                  <a:schemeClr val="lt2"/>
                </a:solidFill>
              </a:rPr>
              <a:t>The Three Sisters</a:t>
            </a:r>
            <a:endParaRPr sz="3600">
              <a:solidFill>
                <a:schemeClr val="dk2"/>
              </a:solidFill>
            </a:endParaRPr>
          </a:p>
        </p:txBody>
      </p:sp>
      <p:sp>
        <p:nvSpPr>
          <p:cNvPr id="655" name="Google Shape;655;g18ce907fa80_0_1"/>
          <p:cNvSpPr txBox="1"/>
          <p:nvPr/>
        </p:nvSpPr>
        <p:spPr>
          <a:xfrm>
            <a:off x="4891224" y="1125100"/>
            <a:ext cx="3123300" cy="210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br>
              <a:rPr lang="en-US" sz="1300" b="0" i="0" u="none" strike="noStrike" cap="none">
                <a:solidFill>
                  <a:schemeClr val="lt1"/>
                </a:solidFill>
                <a:latin typeface="Arial"/>
                <a:ea typeface="Arial"/>
                <a:cs typeface="Arial"/>
                <a:sym typeface="Arial"/>
              </a:rPr>
            </a:br>
            <a:r>
              <a:rPr lang="en-US" sz="1500">
                <a:solidFill>
                  <a:schemeClr val="lt1"/>
                </a:solidFill>
              </a:rPr>
              <a:t>The Three Sisters also offer spiritual connection and appear in mythology across tribes, from the Hopis of the Southwest to the Oneidas of the Midwest and the Iroquois in the Northeast....” </a:t>
            </a:r>
            <a:br>
              <a:rPr lang="en-US" sz="1500">
                <a:solidFill>
                  <a:schemeClr val="lt1"/>
                </a:solidFill>
              </a:rPr>
            </a:br>
            <a:r>
              <a:rPr lang="en-US" sz="1500" i="1">
                <a:solidFill>
                  <a:schemeClr val="lt1"/>
                </a:solidFill>
              </a:rPr>
              <a:t>-- PBS</a:t>
            </a:r>
            <a:br>
              <a:rPr lang="en-US" sz="1300">
                <a:solidFill>
                  <a:schemeClr val="lt1"/>
                </a:solidFill>
              </a:rPr>
            </a:br>
            <a:endParaRPr sz="1300" b="0" i="0" u="none" strike="noStrike" cap="none">
              <a:solidFill>
                <a:schemeClr val="lt1"/>
              </a:solidFill>
              <a:latin typeface="Arial"/>
              <a:ea typeface="Arial"/>
              <a:cs typeface="Arial"/>
              <a:sym typeface="Arial"/>
            </a:endParaRPr>
          </a:p>
        </p:txBody>
      </p:sp>
      <p:pic>
        <p:nvPicPr>
          <p:cNvPr id="656" name="Google Shape;656;g18ce907fa80_0_1"/>
          <p:cNvPicPr preferRelativeResize="0"/>
          <p:nvPr/>
        </p:nvPicPr>
        <p:blipFill>
          <a:blip r:embed="rId3">
            <a:alphaModFix/>
          </a:blip>
          <a:stretch>
            <a:fillRect/>
          </a:stretch>
        </p:blipFill>
        <p:spPr>
          <a:xfrm>
            <a:off x="917700" y="420999"/>
            <a:ext cx="3706800" cy="41101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8A862"/>
            </a:gs>
            <a:gs pos="100000">
              <a:srgbClr val="C66611"/>
            </a:gs>
          </a:gsLst>
          <a:path path="circle">
            <a:fillToRect l="50000" t="50000" r="50000" b="50000"/>
          </a:path>
          <a:tileRect/>
        </a:gradFill>
        <a:effectLst/>
      </p:bgPr>
    </p:bg>
    <p:spTree>
      <p:nvGrpSpPr>
        <p:cNvPr id="1" name="Shape 660"/>
        <p:cNvGrpSpPr/>
        <p:nvPr/>
      </p:nvGrpSpPr>
      <p:grpSpPr>
        <a:xfrm>
          <a:off x="0" y="0"/>
          <a:ext cx="0" cy="0"/>
          <a:chOff x="0" y="0"/>
          <a:chExt cx="0" cy="0"/>
        </a:xfrm>
      </p:grpSpPr>
      <p:pic>
        <p:nvPicPr>
          <p:cNvPr id="661" name="Google Shape;661;p6"/>
          <p:cNvPicPr preferRelativeResize="0"/>
          <p:nvPr/>
        </p:nvPicPr>
        <p:blipFill rotWithShape="1">
          <a:blip r:embed="rId3">
            <a:alphaModFix/>
          </a:blip>
          <a:srcRect l="35374" t="1212" b="1822"/>
          <a:stretch/>
        </p:blipFill>
        <p:spPr>
          <a:xfrm>
            <a:off x="768338" y="874500"/>
            <a:ext cx="3394500" cy="3394500"/>
          </a:xfrm>
          <a:prstGeom prst="ellipse">
            <a:avLst/>
          </a:prstGeom>
          <a:noFill/>
          <a:ln w="76200" cap="flat" cmpd="sng">
            <a:solidFill>
              <a:schemeClr val="dk1"/>
            </a:solidFill>
            <a:prstDash val="solid"/>
            <a:round/>
            <a:headEnd type="none" w="sm" len="sm"/>
            <a:tailEnd type="none" w="sm" len="sm"/>
          </a:ln>
        </p:spPr>
      </p:pic>
      <p:sp>
        <p:nvSpPr>
          <p:cNvPr id="662" name="Google Shape;662;p6"/>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63" name="Google Shape;663;p6"/>
          <p:cNvSpPr txBox="1"/>
          <p:nvPr/>
        </p:nvSpPr>
        <p:spPr>
          <a:xfrm>
            <a:off x="4498800" y="686750"/>
            <a:ext cx="3966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6"/>
          <p:cNvSpPr txBox="1"/>
          <p:nvPr/>
        </p:nvSpPr>
        <p:spPr>
          <a:xfrm>
            <a:off x="4407750" y="747750"/>
            <a:ext cx="4148400" cy="369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lt1"/>
                </a:solidFill>
              </a:rPr>
              <a:t>Monoculture</a:t>
            </a:r>
            <a:br>
              <a:rPr lang="en-US" sz="1500">
                <a:solidFill>
                  <a:srgbClr val="2E2E2E"/>
                </a:solidFill>
              </a:rPr>
            </a:br>
            <a:r>
              <a:rPr lang="en-US" sz="1500">
                <a:solidFill>
                  <a:srgbClr val="2E2E2E"/>
                </a:solidFill>
              </a:rPr>
              <a:t>“Monoculture/solely crop production farms are the farming types by which farmers grow only crops, both annual crops/trees and field crops, such as wheat, corn, rice, rapeseed, sugar cane, and cotton. Monoculture is widely used in industrial farming systems, including conventional and organic farming, and has allowed increased efficiency in planting and harvest. Continuous monoculture, or “monocropping” where the same species is grown year after year, can lead to unsustainable environments such as building up disease pressure and reducing particular nutrients in the soil. Under certain…”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8A862"/>
            </a:gs>
            <a:gs pos="100000">
              <a:srgbClr val="C66611"/>
            </a:gs>
          </a:gsLst>
          <a:path path="circle">
            <a:fillToRect l="50000" t="50000" r="50000" b="50000"/>
          </a:path>
          <a:tileRect/>
        </a:gradFill>
        <a:effectLst/>
      </p:bgPr>
    </p:bg>
    <p:spTree>
      <p:nvGrpSpPr>
        <p:cNvPr id="1" name="Shape 668"/>
        <p:cNvGrpSpPr/>
        <p:nvPr/>
      </p:nvGrpSpPr>
      <p:grpSpPr>
        <a:xfrm>
          <a:off x="0" y="0"/>
          <a:ext cx="0" cy="0"/>
          <a:chOff x="0" y="0"/>
          <a:chExt cx="0" cy="0"/>
        </a:xfrm>
      </p:grpSpPr>
      <p:pic>
        <p:nvPicPr>
          <p:cNvPr id="669" name="Google Shape;669;g1928fa2937f_1_21"/>
          <p:cNvPicPr preferRelativeResize="0"/>
          <p:nvPr/>
        </p:nvPicPr>
        <p:blipFill rotWithShape="1">
          <a:blip r:embed="rId3">
            <a:alphaModFix/>
          </a:blip>
          <a:srcRect l="35375" t="1212" b="1822"/>
          <a:stretch/>
        </p:blipFill>
        <p:spPr>
          <a:xfrm>
            <a:off x="768338" y="874500"/>
            <a:ext cx="3394500" cy="3394500"/>
          </a:xfrm>
          <a:prstGeom prst="ellipse">
            <a:avLst/>
          </a:prstGeom>
          <a:noFill/>
          <a:ln w="76200" cap="flat" cmpd="sng">
            <a:solidFill>
              <a:schemeClr val="dk1"/>
            </a:solidFill>
            <a:prstDash val="solid"/>
            <a:round/>
            <a:headEnd type="none" w="sm" len="sm"/>
            <a:tailEnd type="none" w="sm" len="sm"/>
          </a:ln>
        </p:spPr>
      </p:pic>
      <p:sp>
        <p:nvSpPr>
          <p:cNvPr id="670" name="Google Shape;670;g1928fa2937f_1_21"/>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71" name="Google Shape;671;g1928fa2937f_1_21"/>
          <p:cNvSpPr txBox="1"/>
          <p:nvPr/>
        </p:nvSpPr>
        <p:spPr>
          <a:xfrm>
            <a:off x="4498800" y="686750"/>
            <a:ext cx="3966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g1928fa2937f_1_21"/>
          <p:cNvSpPr txBox="1"/>
          <p:nvPr/>
        </p:nvSpPr>
        <p:spPr>
          <a:xfrm>
            <a:off x="4407750" y="747750"/>
            <a:ext cx="41484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lt1"/>
                </a:solidFill>
              </a:rPr>
              <a:t>Monoculture</a:t>
            </a:r>
            <a:br>
              <a:rPr lang="en-US" sz="1500">
                <a:solidFill>
                  <a:srgbClr val="2E2E2E"/>
                </a:solidFill>
              </a:rPr>
            </a:br>
            <a:r>
              <a:rPr lang="en-US" sz="1500">
                <a:solidFill>
                  <a:srgbClr val="2E2E2E"/>
                </a:solidFill>
              </a:rPr>
              <a:t>…circumstances, monocropping can lead to deforestation. The practice has also been criticized for its environmental impacts, one of the major being soil degradation due to non rotational cropping. Crop rotation is the practice of changing the types of crops in a farmland from year to year, which improves soil health and quality, whereas monocropping has been implicated in the loss of nutrients from the soil (Bennett et al., 2012).”</a:t>
            </a:r>
            <a:br>
              <a:rPr lang="en-US" sz="1500">
                <a:solidFill>
                  <a:srgbClr val="2E2E2E"/>
                </a:solidFill>
              </a:rPr>
            </a:br>
            <a:r>
              <a:rPr lang="en-US" sz="1500" i="1">
                <a:solidFill>
                  <a:srgbClr val="2E2E2E"/>
                </a:solidFill>
              </a:rPr>
              <a:t> -- ScienceDirect</a:t>
            </a:r>
            <a:endParaRPr sz="1500" i="1">
              <a:solidFill>
                <a:srgbClr val="2E2E2E"/>
              </a:solidFill>
            </a:endParaRPr>
          </a:p>
          <a:p>
            <a:pPr marL="0" lvl="0" indent="0" algn="l" rtl="0">
              <a:spcBef>
                <a:spcPts val="0"/>
              </a:spcBef>
              <a:spcAft>
                <a:spcPts val="0"/>
              </a:spcAft>
              <a:buNone/>
            </a:pPr>
            <a:endParaRPr sz="1500">
              <a:solidFill>
                <a:srgbClr val="2E2E2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8A862"/>
            </a:gs>
            <a:gs pos="100000">
              <a:srgbClr val="C66611"/>
            </a:gs>
          </a:gsLst>
          <a:path path="circle">
            <a:fillToRect l="50000" t="50000" r="50000" b="50000"/>
          </a:path>
          <a:tileRect/>
        </a:gradFill>
        <a:effectLst/>
      </p:bgPr>
    </p:bg>
    <p:spTree>
      <p:nvGrpSpPr>
        <p:cNvPr id="1" name="Shape 676"/>
        <p:cNvGrpSpPr/>
        <p:nvPr/>
      </p:nvGrpSpPr>
      <p:grpSpPr>
        <a:xfrm>
          <a:off x="0" y="0"/>
          <a:ext cx="0" cy="0"/>
          <a:chOff x="0" y="0"/>
          <a:chExt cx="0" cy="0"/>
        </a:xfrm>
      </p:grpSpPr>
      <p:sp>
        <p:nvSpPr>
          <p:cNvPr id="677" name="Google Shape;677;g1928fa2937f_1_1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78" name="Google Shape;678;g1928fa2937f_1_14"/>
          <p:cNvSpPr txBox="1"/>
          <p:nvPr/>
        </p:nvSpPr>
        <p:spPr>
          <a:xfrm>
            <a:off x="4498800" y="686750"/>
            <a:ext cx="3966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9" name="Google Shape;679;g1928fa2937f_1_14"/>
          <p:cNvSpPr txBox="1"/>
          <p:nvPr/>
        </p:nvSpPr>
        <p:spPr>
          <a:xfrm>
            <a:off x="4681000" y="747750"/>
            <a:ext cx="3875100" cy="392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lt1"/>
                </a:solidFill>
              </a:rPr>
              <a:t>Polyculture</a:t>
            </a:r>
            <a:br>
              <a:rPr lang="en-US" sz="1500">
                <a:solidFill>
                  <a:srgbClr val="2E2E2E"/>
                </a:solidFill>
              </a:rPr>
            </a:br>
            <a:r>
              <a:rPr lang="en-US" sz="1500">
                <a:solidFill>
                  <a:srgbClr val="2E2E2E"/>
                </a:solidFill>
              </a:rPr>
              <a:t>“The use of polycultures in agriculture, usually referred to as intercropping, is based on the traditional knowledge that carefully selected mixtures of crops are characterized by higher overall yields. This occurs because of more thorough use of limiting resources (complementarity), lower </a:t>
            </a:r>
            <a:r>
              <a:rPr lang="en-US" sz="1500" u="sng">
                <a:solidFill>
                  <a:srgbClr val="2E2E2E"/>
                </a:solidFill>
                <a:hlinkClick r:id="rId3">
                  <a:extLst>
                    <a:ext uri="{A12FA001-AC4F-418D-AE19-62706E023703}">
                      <ahyp:hlinkClr xmlns:ahyp="http://schemas.microsoft.com/office/drawing/2018/hyperlinkcolor" val="tx"/>
                    </a:ext>
                  </a:extLst>
                </a:hlinkClick>
              </a:rPr>
              <a:t>fertilizer</a:t>
            </a:r>
            <a:r>
              <a:rPr lang="en-US" sz="1500">
                <a:solidFill>
                  <a:srgbClr val="2E2E2E"/>
                </a:solidFill>
              </a:rPr>
              <a:t> requirements, greater resistance to herbivorous pests, and greater soil stability in polycultures when compared to </a:t>
            </a:r>
            <a:r>
              <a:rPr lang="en-US" sz="1500" u="sng">
                <a:solidFill>
                  <a:srgbClr val="2E2E2E"/>
                </a:solidFill>
                <a:hlinkClick r:id="rId4">
                  <a:extLst>
                    <a:ext uri="{A12FA001-AC4F-418D-AE19-62706E023703}">
                      <ahyp:hlinkClr xmlns:ahyp="http://schemas.microsoft.com/office/drawing/2018/hyperlinkcolor" val="tx"/>
                    </a:ext>
                  </a:extLst>
                </a:hlinkClick>
              </a:rPr>
              <a:t>monocultures</a:t>
            </a:r>
            <a:r>
              <a:rPr lang="en-US" sz="1500">
                <a:solidFill>
                  <a:srgbClr val="2E2E2E"/>
                </a:solidFill>
              </a:rPr>
              <a:t>. Additionally, growing multiple crops in a field provides farmers with a form of insurance: there is still something to harvest if one crop fails.”  -- ScienceDirect</a:t>
            </a:r>
            <a:endParaRPr/>
          </a:p>
        </p:txBody>
      </p:sp>
      <p:pic>
        <p:nvPicPr>
          <p:cNvPr id="680" name="Google Shape;680;g1928fa2937f_1_14"/>
          <p:cNvPicPr preferRelativeResize="0"/>
          <p:nvPr/>
        </p:nvPicPr>
        <p:blipFill>
          <a:blip r:embed="rId5">
            <a:alphaModFix/>
          </a:blip>
          <a:stretch>
            <a:fillRect/>
          </a:stretch>
        </p:blipFill>
        <p:spPr>
          <a:xfrm>
            <a:off x="692525" y="1273513"/>
            <a:ext cx="3806275" cy="2873365"/>
          </a:xfrm>
          <a:prstGeom prst="rect">
            <a:avLst/>
          </a:prstGeom>
          <a:noFill/>
          <a:ln w="76200" cap="flat" cmpd="sng">
            <a:solidFill>
              <a:schemeClr val="dk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8A862"/>
            </a:gs>
            <a:gs pos="100000">
              <a:srgbClr val="C66611"/>
            </a:gs>
          </a:gsLst>
          <a:path path="circle">
            <a:fillToRect l="50000" t="50000" r="50000" b="50000"/>
          </a:path>
          <a:tileRect/>
        </a:gradFill>
        <a:effectLst/>
      </p:bgPr>
    </p:bg>
    <p:spTree>
      <p:nvGrpSpPr>
        <p:cNvPr id="1" name="Shape 684"/>
        <p:cNvGrpSpPr/>
        <p:nvPr/>
      </p:nvGrpSpPr>
      <p:grpSpPr>
        <a:xfrm>
          <a:off x="0" y="0"/>
          <a:ext cx="0" cy="0"/>
          <a:chOff x="0" y="0"/>
          <a:chExt cx="0" cy="0"/>
        </a:xfrm>
      </p:grpSpPr>
      <p:sp>
        <p:nvSpPr>
          <p:cNvPr id="685" name="Google Shape;685;g1928fa2937f_1_7"/>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6" name="Google Shape;686;g1928fa2937f_1_7"/>
          <p:cNvSpPr txBox="1"/>
          <p:nvPr/>
        </p:nvSpPr>
        <p:spPr>
          <a:xfrm>
            <a:off x="4498800" y="686750"/>
            <a:ext cx="3966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g1928fa2937f_1_7"/>
          <p:cNvSpPr txBox="1"/>
          <p:nvPr/>
        </p:nvSpPr>
        <p:spPr>
          <a:xfrm>
            <a:off x="4744200" y="632250"/>
            <a:ext cx="3888900" cy="392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lt1"/>
                </a:solidFill>
              </a:rPr>
              <a:t>Polyculture</a:t>
            </a:r>
            <a:br>
              <a:rPr lang="en-US" sz="1500">
                <a:solidFill>
                  <a:srgbClr val="2E2E2E"/>
                </a:solidFill>
              </a:rPr>
            </a:br>
            <a:r>
              <a:rPr lang="en-US" sz="1500">
                <a:solidFill>
                  <a:srgbClr val="2E2E2E"/>
                </a:solidFill>
              </a:rPr>
              <a:t>“Because of these benefits, intercropping was the primary method of agriculture worldwide throughout most of history. Intercropping remains widespread in developing countries, though it has been largely abandoned in developed countries (e.g., the United States and in Europe) in the latter half of the 20th century due to the industrialization of agriculture. More recently, interest in organic farming techniques and sustainable agriculture has prompted First World farmers to return to this time-tested technique for increasing crop yield without applying chemical fertilizers and pesticides.” -- ScienceDirect</a:t>
            </a:r>
            <a:endParaRPr/>
          </a:p>
        </p:txBody>
      </p:sp>
      <p:pic>
        <p:nvPicPr>
          <p:cNvPr id="688" name="Google Shape;688;g1928fa2937f_1_7"/>
          <p:cNvPicPr preferRelativeResize="0"/>
          <p:nvPr/>
        </p:nvPicPr>
        <p:blipFill>
          <a:blip r:embed="rId3">
            <a:alphaModFix/>
          </a:blip>
          <a:stretch>
            <a:fillRect/>
          </a:stretch>
        </p:blipFill>
        <p:spPr>
          <a:xfrm>
            <a:off x="692525" y="1273513"/>
            <a:ext cx="3806275" cy="2873365"/>
          </a:xfrm>
          <a:prstGeom prst="rect">
            <a:avLst/>
          </a:prstGeom>
          <a:noFill/>
          <a:ln w="76200"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DBA3">
                <a:alpha val="57254"/>
              </a:srgbClr>
            </a:gs>
            <a:gs pos="100000">
              <a:schemeClr val="accent1"/>
            </a:gs>
          </a:gsLst>
          <a:path path="circle">
            <a:fillToRect l="50000" t="50000" r="50000" b="50000"/>
          </a:path>
          <a:tileRect/>
        </a:gradFill>
        <a:effectLst/>
      </p:bgPr>
    </p:bg>
    <p:spTree>
      <p:nvGrpSpPr>
        <p:cNvPr id="1" name="Shape 692"/>
        <p:cNvGrpSpPr/>
        <p:nvPr/>
      </p:nvGrpSpPr>
      <p:grpSpPr>
        <a:xfrm>
          <a:off x="0" y="0"/>
          <a:ext cx="0" cy="0"/>
          <a:chOff x="0" y="0"/>
          <a:chExt cx="0" cy="0"/>
        </a:xfrm>
      </p:grpSpPr>
      <p:sp>
        <p:nvSpPr>
          <p:cNvPr id="693" name="Google Shape;693;p4"/>
          <p:cNvSpPr txBox="1">
            <a:spLocks noGrp="1"/>
          </p:cNvSpPr>
          <p:nvPr>
            <p:ph type="title"/>
          </p:nvPr>
        </p:nvSpPr>
        <p:spPr>
          <a:xfrm>
            <a:off x="4636200" y="973900"/>
            <a:ext cx="37167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b="1">
                <a:solidFill>
                  <a:schemeClr val="dk1"/>
                </a:solidFill>
              </a:rPr>
              <a:t>Let’s Revisit </a:t>
            </a:r>
            <a:br>
              <a:rPr lang="en-US" b="1">
                <a:solidFill>
                  <a:schemeClr val="dk1"/>
                </a:solidFill>
              </a:rPr>
            </a:br>
            <a:r>
              <a:rPr lang="en-US"/>
              <a:t>Westward Expansion</a:t>
            </a:r>
            <a:endParaRPr/>
          </a:p>
        </p:txBody>
      </p:sp>
      <p:sp>
        <p:nvSpPr>
          <p:cNvPr id="694" name="Google Shape;694;p4"/>
          <p:cNvSpPr txBox="1"/>
          <p:nvPr/>
        </p:nvSpPr>
        <p:spPr>
          <a:xfrm>
            <a:off x="860000" y="2396925"/>
            <a:ext cx="7633200" cy="283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500"/>
              <a:t>“The expansion of the United States into the territory west of the Mississippi River began with the Louisiana Purchase in 1803. President Thomas Jefferson nearly doubled the size of the nation by negotiating a price of $15 million to purchase 828,800 square miles from France, including all or part of 14 current states. In 1804, Jefferson sent an expedition led by Meriwether Lewis and William Clark to explore the area. The three-year expedition produced new understanding of the geography and resources of the western part of the continent. In the 1830s and 1840s, “manifest destiny”, the idea that the United States was destined to expand across the entire continent, was used to promote further territorial expansion.” -- </a:t>
            </a:r>
            <a:r>
              <a:rPr lang="en-US" sz="1500" i="1"/>
              <a:t>Library of Congress</a:t>
            </a:r>
            <a:endParaRPr sz="1500" i="1"/>
          </a:p>
          <a:p>
            <a:pPr marL="0" marR="0" lvl="0" indent="0" algn="ctr" rtl="0">
              <a:lnSpc>
                <a:spcPct val="100000"/>
              </a:lnSpc>
              <a:spcBef>
                <a:spcPts val="0"/>
              </a:spcBef>
              <a:spcAft>
                <a:spcPts val="0"/>
              </a:spcAft>
              <a:buNone/>
            </a:pPr>
            <a:endParaRPr sz="1500"/>
          </a:p>
          <a:p>
            <a:pPr marL="0" marR="0" lvl="0" indent="0" algn="ctr" rtl="0">
              <a:lnSpc>
                <a:spcPct val="100000"/>
              </a:lnSpc>
              <a:spcBef>
                <a:spcPts val="0"/>
              </a:spcBef>
              <a:spcAft>
                <a:spcPts val="0"/>
              </a:spcAft>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695" name="Google Shape;695;p4"/>
          <p:cNvPicPr preferRelativeResize="0"/>
          <p:nvPr/>
        </p:nvPicPr>
        <p:blipFill>
          <a:blip r:embed="rId3">
            <a:alphaModFix/>
          </a:blip>
          <a:stretch>
            <a:fillRect/>
          </a:stretch>
        </p:blipFill>
        <p:spPr>
          <a:xfrm>
            <a:off x="860000" y="318325"/>
            <a:ext cx="3716700" cy="2016875"/>
          </a:xfrm>
          <a:prstGeom prst="rect">
            <a:avLst/>
          </a:prstGeom>
          <a:noFill/>
          <a:ln>
            <a:noFill/>
          </a:ln>
        </p:spPr>
      </p:pic>
    </p:spTree>
  </p:cSld>
  <p:clrMapOvr>
    <a:masterClrMapping/>
  </p:clrMapOvr>
</p:sld>
</file>

<file path=ppt/theme/theme1.xml><?xml version="1.0" encoding="utf-8"?>
<a:theme xmlns:a="http://schemas.openxmlformats.org/drawingml/2006/main" name="Social Studies Subject for Elementary - 5th Grade: Olmec (1200-400 BC) by Slidesgo">
  <a:themeElements>
    <a:clrScheme name="Simple Light">
      <a:dk1>
        <a:srgbClr val="8A4F00"/>
      </a:dk1>
      <a:lt1>
        <a:srgbClr val="FFFFFF"/>
      </a:lt1>
      <a:dk2>
        <a:srgbClr val="F58423"/>
      </a:dk2>
      <a:lt2>
        <a:srgbClr val="F7AF4E"/>
      </a:lt2>
      <a:accent1>
        <a:srgbClr val="5EDBA3"/>
      </a:accent1>
      <a:accent2>
        <a:srgbClr val="296349"/>
      </a:accent2>
      <a:accent3>
        <a:srgbClr val="61E4E3"/>
      </a:accent3>
      <a:accent4>
        <a:srgbClr val="33A1AA"/>
      </a:accent4>
      <a:accent5>
        <a:srgbClr val="F58423"/>
      </a:accent5>
      <a:accent6>
        <a:srgbClr val="FFFFFF"/>
      </a:accent6>
      <a:hlink>
        <a:srgbClr val="8A4F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On-screen Show (16:9)</PresentationFormat>
  <Paragraphs>26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Fira Sans</vt:lpstr>
      <vt:lpstr>Bahiana</vt:lpstr>
      <vt:lpstr>Roboto Condensed Light</vt:lpstr>
      <vt:lpstr>Social Studies Subject for Elementary - 5th Grade: Olmec (1200-400 BC) by Slidesgo</vt:lpstr>
      <vt:lpstr>PowerPoint Presentation</vt:lpstr>
      <vt:lpstr>The Three Sisters</vt:lpstr>
      <vt:lpstr>The Three Sisters</vt:lpstr>
      <vt:lpstr>The Three Sisters</vt:lpstr>
      <vt:lpstr>PowerPoint Presentation</vt:lpstr>
      <vt:lpstr>PowerPoint Presentation</vt:lpstr>
      <vt:lpstr>PowerPoint Presentation</vt:lpstr>
      <vt:lpstr>PowerPoint Presentation</vt:lpstr>
      <vt:lpstr>Let’s Revisit  Westward Expansion</vt:lpstr>
      <vt:lpstr>Let’s Revisit Westward Expansion</vt:lpstr>
      <vt:lpstr>Loss of native land by year beginning 1790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McKee</dc:creator>
  <cp:lastModifiedBy>Dianne McKee</cp:lastModifiedBy>
  <cp:revision>1</cp:revision>
  <dcterms:modified xsi:type="dcterms:W3CDTF">2023-10-01T15:56:07Z</dcterms:modified>
</cp:coreProperties>
</file>