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zkS5E7WYC/9RkUyZPe2goGFP7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0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>
            <a:spLocks noGrp="1"/>
          </p:cNvSpPr>
          <p:nvPr>
            <p:ph type="title"/>
          </p:nvPr>
        </p:nvSpPr>
        <p:spPr>
          <a:xfrm>
            <a:off x="2361525" y="603625"/>
            <a:ext cx="6470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11"/>
              <a:buNone/>
            </a:pPr>
            <a:r>
              <a:rPr lang="en" sz="43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Contaminacion </a:t>
            </a:r>
            <a:endParaRPr sz="4000" b="1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"/>
          <p:cNvSpPr txBox="1">
            <a:spLocks noGrp="1"/>
          </p:cNvSpPr>
          <p:nvPr>
            <p:ph type="body" idx="1"/>
          </p:nvPr>
        </p:nvSpPr>
        <p:spPr>
          <a:xfrm>
            <a:off x="2678200" y="1536575"/>
            <a:ext cx="6006600" cy="13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introducción de materiales nocivos al medio ambiente.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7" name="Google Shape;5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01350" y="1336400"/>
            <a:ext cx="4591050" cy="26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2"/>
          <p:cNvSpPr txBox="1">
            <a:spLocks noGrp="1"/>
          </p:cNvSpPr>
          <p:nvPr>
            <p:ph type="title"/>
          </p:nvPr>
        </p:nvSpPr>
        <p:spPr>
          <a:xfrm>
            <a:off x="2361525" y="603625"/>
            <a:ext cx="6470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11"/>
              <a:buNone/>
            </a:pPr>
            <a:r>
              <a:rPr lang="en" sz="43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Sagrado</a:t>
            </a:r>
            <a:endParaRPr sz="4000" b="1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2"/>
          <p:cNvSpPr txBox="1">
            <a:spLocks noGrp="1"/>
          </p:cNvSpPr>
          <p:nvPr>
            <p:ph type="body" idx="1"/>
          </p:nvPr>
        </p:nvSpPr>
        <p:spPr>
          <a:xfrm>
            <a:off x="2678200" y="1536575"/>
            <a:ext cx="6006600" cy="13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Merecedor de respeto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5" name="Google Shape;65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01350" y="1336400"/>
            <a:ext cx="4591050" cy="26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3"/>
          <p:cNvSpPr txBox="1">
            <a:spLocks noGrp="1"/>
          </p:cNvSpPr>
          <p:nvPr>
            <p:ph type="title"/>
          </p:nvPr>
        </p:nvSpPr>
        <p:spPr>
          <a:xfrm>
            <a:off x="2361525" y="705600"/>
            <a:ext cx="6470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11"/>
              <a:buNone/>
            </a:pPr>
            <a:r>
              <a:rPr lang="en" sz="43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Preservacion del agua</a:t>
            </a:r>
            <a:endParaRPr sz="4000" b="1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3"/>
          <p:cNvSpPr txBox="1">
            <a:spLocks noGrp="1"/>
          </p:cNvSpPr>
          <p:nvPr>
            <p:ph type="body" idx="1"/>
          </p:nvPr>
        </p:nvSpPr>
        <p:spPr>
          <a:xfrm>
            <a:off x="2678200" y="1763175"/>
            <a:ext cx="6006600" cy="13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3000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La práctica de utilizar el agua de manera eficiente para reducir el uso innecesario de agua.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3" name="Google Shape;73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01350" y="1496475"/>
            <a:ext cx="4591050" cy="26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4"/>
          <p:cNvSpPr txBox="1">
            <a:spLocks noGrp="1"/>
          </p:cNvSpPr>
          <p:nvPr>
            <p:ph type="title"/>
          </p:nvPr>
        </p:nvSpPr>
        <p:spPr>
          <a:xfrm>
            <a:off x="2361525" y="705600"/>
            <a:ext cx="6470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11"/>
              <a:buNone/>
            </a:pPr>
            <a:r>
              <a:rPr lang="en" sz="43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Mayordomo</a:t>
            </a:r>
            <a:endParaRPr sz="4000" b="1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4"/>
          <p:cNvSpPr txBox="1">
            <a:spLocks noGrp="1"/>
          </p:cNvSpPr>
          <p:nvPr>
            <p:ph type="body" idx="1"/>
          </p:nvPr>
        </p:nvSpPr>
        <p:spPr>
          <a:xfrm>
            <a:off x="2678200" y="1763175"/>
            <a:ext cx="6006600" cy="13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3000">
                <a:solidFill>
                  <a:srgbClr val="202124"/>
                </a:solidFill>
                <a:latin typeface="Calibri"/>
                <a:ea typeface="Calibri"/>
                <a:cs typeface="Calibri"/>
                <a:sym typeface="Calibri"/>
              </a:rPr>
              <a:t>Alguien que maneja la tierra.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1" name="Google Shape;8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01350" y="1496475"/>
            <a:ext cx="4591050" cy="26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On-screen Show (16:9)</PresentationFormat>
  <Paragraphs>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Simple Light</vt:lpstr>
      <vt:lpstr>Contaminacion </vt:lpstr>
      <vt:lpstr>Sagrado</vt:lpstr>
      <vt:lpstr>Preservacion del agua</vt:lpstr>
      <vt:lpstr>Mayordomo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Contaminacion </dc:title>
  <dc:creator>Dianne McKee</dc:creator>
  <cp:lastModifiedBy>Dianne McKee</cp:lastModifiedBy>
  <cp:revision>1</cp:revision>
  <dcterms:modified xsi:type="dcterms:W3CDTF">2023-12-26T16:02:20Z</dcterms:modified>
</cp:coreProperties>
</file>