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0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24ad77b44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g224ad77b44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24ad77b44e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224ad77b44e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24ad77b44e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g224ad77b44e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2361525" y="603625"/>
            <a:ext cx="6470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11"/>
              <a:buNone/>
            </a:pPr>
            <a:r>
              <a:rPr lang="en" sz="43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Pollution</a:t>
            </a:r>
            <a:r>
              <a:rPr lang="en" sz="40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000" b="1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2678200" y="1536575"/>
            <a:ext cx="6006600" cy="13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" sz="2800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he introduction of harmful materials into the environment. 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01350" y="1336400"/>
            <a:ext cx="4591050" cy="26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2361525" y="603625"/>
            <a:ext cx="6470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11"/>
              <a:buNone/>
            </a:pPr>
            <a:r>
              <a:rPr lang="en" sz="43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Sacred</a:t>
            </a:r>
            <a:endParaRPr sz="4000" b="1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2678200" y="1536575"/>
            <a:ext cx="6006600" cy="13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Worthy of respect. 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01350" y="1336400"/>
            <a:ext cx="4591050" cy="26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2361525" y="705600"/>
            <a:ext cx="6470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11"/>
              <a:buNone/>
            </a:pPr>
            <a:r>
              <a:rPr lang="en" sz="43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Water Preservation </a:t>
            </a:r>
            <a:endParaRPr sz="4000" b="1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2678200" y="1763175"/>
            <a:ext cx="6006600" cy="13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The practice of using water efficiently to reduce unnecessary water usage. 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3" name="Google Shape;73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01350" y="1496475"/>
            <a:ext cx="4591050" cy="26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2361525" y="705600"/>
            <a:ext cx="6470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11"/>
              <a:buNone/>
            </a:pPr>
            <a:r>
              <a:rPr lang="en" sz="43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Steward</a:t>
            </a:r>
            <a:endParaRPr sz="4000" b="1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2678200" y="1763175"/>
            <a:ext cx="6006600" cy="13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Someone who manages the land.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1" name="Google Shape;81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01350" y="1496475"/>
            <a:ext cx="4591050" cy="26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On-screen Show (16:9)</PresentationFormat>
  <Paragraphs>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Simple Light</vt:lpstr>
      <vt:lpstr>Pollution </vt:lpstr>
      <vt:lpstr>Sacred</vt:lpstr>
      <vt:lpstr>Water Preservation </vt:lpstr>
      <vt:lpstr>Steward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Pollution </dc:title>
  <dc:creator>Dianne McKee</dc:creator>
  <cp:lastModifiedBy>Dianne McKee</cp:lastModifiedBy>
  <cp:revision>1</cp:revision>
  <dcterms:modified xsi:type="dcterms:W3CDTF">2023-07-05T19:13:01Z</dcterms:modified>
</cp:coreProperties>
</file>