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9" roundtripDataSignature="AMtx7mj4DUBGsleaKn322UTvskqz2/AAp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300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shaipal?utm_source=unsplash&amp;utm_medium=referral&amp;utm_content=creditCopyText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s/photos/torii-gates?utm_source=unsplash&amp;utm_medium=referral&amp;utm_content=creditCopyText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i.ytimg.com/vi/JdD96houek4/hqdefault.jpg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istory.com/topics/ancient-egypt/the-sphinx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google.com/imgres?imgurl=http%3A%2F%2Fprodimage.images-bn.com%2Fpimages%2F9780061760174_p0_v11_s1200x630.jpg&amp;imgrefurl=https%3A%2F%2Fwww.barnesandnoble.com%2Fw%2Fdeath-on-the-nile-agatha-christie%2F1013985548&amp;tbnid=DB5DIl8dn56OvM&amp;vet=12ahUKEwiVkNSQ2KP5AhVnsHIEHd6uAN4QMygZegUIARCUAg..i&amp;docid=YMBpwBnQQ-1SPM&amp;w=419&amp;h=630&amp;q=death%20on%20the%20nile&amp;safe=active&amp;ved=2ahUKEwiVkNSQ2KP5AhVnsHIEHd6uAN4QMygZegUIARCUAg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img1.ak.crunchyroll.com/i/spire1/0091beab6cf224e1ef71b42aa3852c861498262868_full.jpg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iceage.fandom.com/wiki/Stonehenge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siasociety.org/sites/default/files/styles/1200w/public/A/angkorwat.jpg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ic-watch.com/movies/thor-ragnarok-asgard-must-fall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.hswstatic.com/eyJidWNrZXQiOiJjb250ZW50Lmhzd3N0YXRpYy5jb20iLCJrZXkiOiJnaWZcL21hY2h1LXBpY2NodS0xLmpwZyIsImVkaXRzIjp7InJlc2l6ZSI6eyJ3aWR0aCI6ODI4fSwidG9Gb3JtYXQiOiJhdmlmIn19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ENGAGE Slideshow: </a:t>
            </a: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There are 10 slides of important places, many of which have appeared in popular culture. </a:t>
            </a:r>
            <a:endParaRPr/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018"/>
              <a:buNone/>
            </a:pP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Hagia Sophia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Photo: https://news.artnet.com/app/news-upload/2020/07/GettyImages-1226033224.jpg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600"/>
              <a:t>Photo by </a:t>
            </a:r>
            <a:r>
              <a:rPr lang="en" sz="1600" u="sng">
                <a:solidFill>
                  <a:schemeClr val="hlink"/>
                </a:solidFill>
                <a:hlinkClick r:id="rId3"/>
              </a:rPr>
              <a:t>Shai Pal</a:t>
            </a:r>
            <a:r>
              <a:rPr lang="en" sz="1600"/>
              <a:t> on </a:t>
            </a:r>
            <a:r>
              <a:rPr lang="en" sz="1600" u="sng">
                <a:solidFill>
                  <a:schemeClr val="hlink"/>
                </a:solidFill>
                <a:hlinkClick r:id="rId4"/>
              </a:rPr>
              <a:t>Unsplash</a:t>
            </a:r>
            <a:r>
              <a:rPr lang="en" sz="1600"/>
              <a:t> | Torii Gates of Fushimi Inari Temple, Kyoto, Japan</a:t>
            </a:r>
            <a:endParaRPr sz="1050">
              <a:solidFill>
                <a:srgbClr val="20212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" name="Google Shape;15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Western Wall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Photo: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https://i.ytimg.com/vi/JdD96houek4/hqdefault.jpg</a:t>
            </a:r>
            <a:r>
              <a:rPr lang="en"/>
              <a:t>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a90ef86bb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g2a90ef86bb8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endParaRPr/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018"/>
              <a:buNone/>
            </a:pP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Pyramids &amp; Sphinx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Left Photo: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https://www.history.com/topics/ancient-egypt/the-sphinx</a:t>
            </a:r>
            <a:r>
              <a:rPr lang="en"/>
              <a:t>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Theater Poster Photo: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www.google.com/imgres?imgurl=http%3A%2F%2Fprodimage.images-bn.com%2Fpimages%2F9780061760174_p0_v11_s1200x630.jpg&amp;imgrefurl=https%3A%2F%2Fwww.barnesandnoble.com%2Fw%2Fdeath-on-the-nile-agatha-christie%2F1013985548&amp;tbnid=DB5DIl8dn56OvM&amp;vet=12ahUKEwiVkNSQ2KP5AhVnsHIEHd6uAN4QMygZegUIARCUAg..i&amp;docid=YMBpwBnQQ-1SPM&amp;w=419&amp;h=630&amp;q=death%20on%20the%20nile&amp;safe=active&amp;ved=2ahUKEwiVkNSQ2KP5AhVnsHIEHd6uAN4QMygZegUIARCUAg</a:t>
            </a:r>
            <a:r>
              <a:rPr lang="en"/>
              <a:t> 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" name="Google Shape;6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Mt Fuji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Photo Left: Laid Back Camp Anime &amp; Manga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http://img1.ak.crunchyroll.com/i/spire1/0091beab6cf224e1ef71b42aa3852c861498262868_full.jpg</a:t>
            </a:r>
            <a:endParaRPr u="sng">
              <a:solidFill>
                <a:schemeClr val="hlink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Photo Right: Mt Fuji from Lake Yamanaka | https://collections.lacma.org/node/201436 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Stonehenge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Photo: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https://iceage.fandom.com/wiki/Stonehenge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Angkor Wat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https://asiasociety.org/sites/default/files/styles/1200w/public/A/angkorwat.jpg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Notre Dame Cathedral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Photo Left: https://www.friendsofnotredamedeparis.org/wp-content/uploads/2022/03/Notre-Dame_facade-occidentale_parvis.jpeg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Photo Right: https://fandomwire.com/wp-content/uploads/2022/05/5-Urban-Legends-About-The-Hunchback-Of-Notre-Dame.jpg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endParaRPr/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018"/>
              <a:buNone/>
            </a:pP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https://comic-watch.com/movies/thor-ragnarok-asgard-must-fall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Asgard - Land of the Gods in </a:t>
            </a:r>
            <a:r>
              <a:rPr lang="en" sz="1200">
                <a:solidFill>
                  <a:srgbClr val="303336"/>
                </a:solidFill>
                <a:highlight>
                  <a:srgbClr val="FFFFFF"/>
                </a:highlight>
              </a:rPr>
              <a:t>Norse mythology</a:t>
            </a:r>
            <a:endParaRPr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Machu Picchu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https://media.hswstatic.com/eyJidWNrZXQiOiJjb250ZW50Lmhzd3N0YXRpYy5jb20iLCJrZXkiOiJnaWZcL21hY2h1LXBpY2NodS0xLmpwZyIsImVkaXRzIjp7InJlc2l6ZSI6eyJ3aWR0aCI6ODI4fSwidG9Gb3JtYXQiOiJhdmlmIn19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4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24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1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1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2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22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rotWithShape="1">
          <a:blip r:embed="rId13">
            <a:alphaModFix/>
          </a:blip>
          <a:tile tx="0" ty="0" sx="100000" sy="100000" flip="none" algn="tl"/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>
            <a:spLocks noGrp="1"/>
          </p:cNvSpPr>
          <p:nvPr>
            <p:ph type="subTitle" idx="1"/>
          </p:nvPr>
        </p:nvSpPr>
        <p:spPr>
          <a:xfrm>
            <a:off x="311700" y="243075"/>
            <a:ext cx="8520600" cy="1423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018"/>
              <a:buNone/>
            </a:pPr>
            <a:endParaRPr sz="291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018"/>
              <a:buNone/>
            </a:pPr>
            <a:r>
              <a:rPr lang="en" b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¿Qué tienen todos estos lugares en común?</a:t>
            </a:r>
            <a:endParaRPr b="1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018"/>
              <a:buNone/>
            </a:pPr>
            <a:endParaRPr sz="2590"/>
          </a:p>
        </p:txBody>
      </p:sp>
      <p:pic>
        <p:nvPicPr>
          <p:cNvPr id="55" name="Google Shape;55;p1" descr="Wondering Clipart Free | Clip art, Free clip art, Cartoon clip ar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29716" y="1461330"/>
            <a:ext cx="1563516" cy="336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266625"/>
            <a:ext cx="876875" cy="87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5000" y="400800"/>
            <a:ext cx="7282801" cy="4318475"/>
          </a:xfrm>
          <a:prstGeom prst="rect">
            <a:avLst/>
          </a:prstGeom>
          <a:noFill/>
          <a:ln w="38100" cap="flat" cmpd="sng">
            <a:solidFill>
              <a:srgbClr val="C9DAF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6" name="Google Shape;126;p10"/>
          <p:cNvSpPr txBox="1">
            <a:spLocks noGrp="1"/>
          </p:cNvSpPr>
          <p:nvPr>
            <p:ph type="title"/>
          </p:nvPr>
        </p:nvSpPr>
        <p:spPr>
          <a:xfrm>
            <a:off x="2840550" y="-46500"/>
            <a:ext cx="3491700" cy="572400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820" b="1">
                <a:latin typeface="Georgia"/>
                <a:ea typeface="Georgia"/>
                <a:cs typeface="Georgia"/>
                <a:sym typeface="Georgia"/>
              </a:rPr>
              <a:t>Hagia Sophia </a:t>
            </a:r>
            <a:endParaRPr sz="2820" b="1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27" name="Google Shape;127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88950" y="4270400"/>
            <a:ext cx="876875" cy="87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88950" y="-4350"/>
            <a:ext cx="876875" cy="87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475"/>
            <a:ext cx="876875" cy="87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0"/>
            <a:ext cx="57384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914400"/>
            <a:ext cx="57384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828800"/>
            <a:ext cx="57384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2743200"/>
            <a:ext cx="57384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3657600"/>
            <a:ext cx="57384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4572000"/>
            <a:ext cx="57384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58500" y="0"/>
            <a:ext cx="57384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58200" y="914400"/>
            <a:ext cx="57384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58200" y="1828800"/>
            <a:ext cx="57384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58200" y="2743200"/>
            <a:ext cx="57384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58200" y="3657600"/>
            <a:ext cx="57384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58200" y="4572000"/>
            <a:ext cx="57384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1" descr="A picture containing trees, outdoor, a series of orange torii gates of the Fushimi Inari Temple, Kyoto, Japan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8699" y="47500"/>
            <a:ext cx="6795055" cy="4827321"/>
          </a:xfrm>
          <a:prstGeom prst="rect">
            <a:avLst/>
          </a:prstGeom>
          <a:noFill/>
          <a:ln w="317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7" name="Google Shape;147;p11"/>
          <p:cNvSpPr txBox="1">
            <a:spLocks noGrp="1"/>
          </p:cNvSpPr>
          <p:nvPr>
            <p:ph type="title"/>
          </p:nvPr>
        </p:nvSpPr>
        <p:spPr>
          <a:xfrm>
            <a:off x="3184773" y="4654365"/>
            <a:ext cx="3106616" cy="458400"/>
          </a:xfrm>
          <a:prstGeom prst="rect">
            <a:avLst/>
          </a:prstGeom>
          <a:solidFill>
            <a:srgbClr val="ADBCC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000" b="1">
                <a:latin typeface="Georgia"/>
                <a:ea typeface="Georgia"/>
                <a:cs typeface="Georgia"/>
                <a:sym typeface="Georgia"/>
              </a:rPr>
              <a:t>Templo Fushimi Inari </a:t>
            </a:r>
            <a:endParaRPr sz="2000" b="1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9925" y="1245"/>
            <a:ext cx="6864150" cy="5126829"/>
          </a:xfrm>
          <a:prstGeom prst="rect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3" name="Google Shape;153;p12"/>
          <p:cNvPicPr preferRelativeResize="0"/>
          <p:nvPr/>
        </p:nvPicPr>
        <p:blipFill rotWithShape="1">
          <a:blip r:embed="rId4">
            <a:alphaModFix/>
          </a:blip>
          <a:srcRect l="5641" r="66876"/>
          <a:stretch/>
        </p:blipFill>
        <p:spPr>
          <a:xfrm>
            <a:off x="0" y="7474"/>
            <a:ext cx="141347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2"/>
          <p:cNvSpPr txBox="1">
            <a:spLocks noGrp="1"/>
          </p:cNvSpPr>
          <p:nvPr>
            <p:ph type="title"/>
          </p:nvPr>
        </p:nvSpPr>
        <p:spPr>
          <a:xfrm>
            <a:off x="2167051" y="143350"/>
            <a:ext cx="3600600" cy="572700"/>
          </a:xfrm>
          <a:prstGeom prst="rect">
            <a:avLst/>
          </a:prstGeom>
          <a:blipFill rotWithShape="1">
            <a:blip r:embed="rId5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820" b="1">
                <a:latin typeface="Georgia"/>
                <a:ea typeface="Georgia"/>
                <a:cs typeface="Georgia"/>
                <a:sym typeface="Georgia"/>
              </a:rPr>
              <a:t>muro Occidental</a:t>
            </a:r>
            <a:endParaRPr sz="2820" b="1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55" name="Google Shape;155;p12"/>
          <p:cNvPicPr preferRelativeResize="0"/>
          <p:nvPr/>
        </p:nvPicPr>
        <p:blipFill rotWithShape="1">
          <a:blip r:embed="rId4">
            <a:alphaModFix/>
          </a:blip>
          <a:srcRect l="67055" r="5462"/>
          <a:stretch/>
        </p:blipFill>
        <p:spPr>
          <a:xfrm>
            <a:off x="7751650" y="15425"/>
            <a:ext cx="1413475" cy="51435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a90ef86bb8_0_8"/>
          <p:cNvSpPr txBox="1">
            <a:spLocks noGrp="1"/>
          </p:cNvSpPr>
          <p:nvPr>
            <p:ph type="subTitle" idx="1"/>
          </p:nvPr>
        </p:nvSpPr>
        <p:spPr>
          <a:xfrm>
            <a:off x="405704" y="251621"/>
            <a:ext cx="8520600" cy="6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018"/>
              <a:buNone/>
            </a:pPr>
            <a:r>
              <a:rPr lang="en" b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¿Qué tienen todos estos lugares en común?</a:t>
            </a:r>
            <a:endParaRPr b="1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018"/>
              <a:buNone/>
            </a:pPr>
            <a:endParaRPr sz="2590"/>
          </a:p>
        </p:txBody>
      </p:sp>
      <p:pic>
        <p:nvPicPr>
          <p:cNvPr id="161" name="Google Shape;161;g2a90ef86bb8_0_8" descr="Wondering Clipart Free | Clip art, Free clip art, Cartoon clip ar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7054" y="1204956"/>
            <a:ext cx="1563516" cy="3365976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g2a90ef86bb8_0_8"/>
          <p:cNvSpPr txBox="1"/>
          <p:nvPr/>
        </p:nvSpPr>
        <p:spPr>
          <a:xfrm>
            <a:off x="2427005" y="1111244"/>
            <a:ext cx="4478100" cy="10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r>
              <a:rPr lang="en" sz="2800" b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* Discute con tu compañero de al lado.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endParaRPr sz="259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g2a90ef86bb8_0_8"/>
          <p:cNvSpPr txBox="1"/>
          <p:nvPr/>
        </p:nvSpPr>
        <p:spPr>
          <a:xfrm>
            <a:off x="3369289" y="2355015"/>
            <a:ext cx="5067600" cy="10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r>
              <a:rPr lang="en" sz="2800" b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* Discute con tu grupo y llega a un </a:t>
            </a:r>
            <a:r>
              <a:rPr lang="en" sz="2800" b="1" u="sng">
                <a:solidFill>
                  <a:srgbClr val="C00000"/>
                </a:solidFill>
                <a:latin typeface="Georgia"/>
                <a:ea typeface="Georgia"/>
                <a:cs typeface="Georgia"/>
                <a:sym typeface="Georgia"/>
              </a:rPr>
              <a:t>consenso</a:t>
            </a:r>
            <a:r>
              <a:rPr lang="en" sz="2800" b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endParaRPr sz="259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g2a90ef86bb8_0_8"/>
          <p:cNvSpPr txBox="1"/>
          <p:nvPr/>
        </p:nvSpPr>
        <p:spPr>
          <a:xfrm>
            <a:off x="3858647" y="3617714"/>
            <a:ext cx="5067600" cy="10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r>
              <a:rPr lang="en" sz="2800" b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* Compartir en grupo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endParaRPr sz="259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"/>
          <p:cNvSpPr txBox="1">
            <a:spLocks noGrp="1"/>
          </p:cNvSpPr>
          <p:nvPr>
            <p:ph type="title"/>
          </p:nvPr>
        </p:nvSpPr>
        <p:spPr>
          <a:xfrm>
            <a:off x="410198" y="153152"/>
            <a:ext cx="500783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>
                <a:latin typeface="Georgia"/>
                <a:ea typeface="Georgia"/>
                <a:cs typeface="Georgia"/>
                <a:sym typeface="Georgia"/>
              </a:rPr>
              <a:t>Pirámide y la Esfinge</a:t>
            </a:r>
            <a:endParaRPr b="1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1" name="Google Shape;61;p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62" name="Google Shape;6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83143" y="218944"/>
            <a:ext cx="3155756" cy="4702360"/>
          </a:xfrm>
          <a:prstGeom prst="rect">
            <a:avLst/>
          </a:prstGeom>
          <a:noFill/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3" name="Google Shape;6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1972" y="896095"/>
            <a:ext cx="5321367" cy="3991025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093" y="0"/>
            <a:ext cx="3637410" cy="5143500"/>
          </a:xfrm>
          <a:prstGeom prst="rect">
            <a:avLst/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9" name="Google Shape;69;p3"/>
          <p:cNvSpPr txBox="1">
            <a:spLocks noGrp="1"/>
          </p:cNvSpPr>
          <p:nvPr>
            <p:ph type="title"/>
          </p:nvPr>
        </p:nvSpPr>
        <p:spPr>
          <a:xfrm>
            <a:off x="3830365" y="1612408"/>
            <a:ext cx="170883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>
                <a:latin typeface="Georgia"/>
                <a:ea typeface="Georgia"/>
                <a:cs typeface="Georgia"/>
                <a:sym typeface="Georgia"/>
              </a:rPr>
              <a:t>Mt. Fuji</a:t>
            </a:r>
            <a:endParaRPr b="1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70" name="Google Shape;70;p3"/>
          <p:cNvPicPr preferRelativeResize="0"/>
          <p:nvPr/>
        </p:nvPicPr>
        <p:blipFill rotWithShape="1">
          <a:blip r:embed="rId4">
            <a:alphaModFix/>
          </a:blip>
          <a:srcRect l="16693" r="66652"/>
          <a:stretch/>
        </p:blipFill>
        <p:spPr>
          <a:xfrm>
            <a:off x="4451673" y="2333006"/>
            <a:ext cx="466214" cy="2981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3"/>
          <p:cNvPicPr preferRelativeResize="0"/>
          <p:nvPr/>
        </p:nvPicPr>
        <p:blipFill rotWithShape="1">
          <a:blip r:embed="rId4">
            <a:alphaModFix/>
          </a:blip>
          <a:srcRect l="16693" r="66652"/>
          <a:stretch/>
        </p:blipFill>
        <p:spPr>
          <a:xfrm rot="10800000">
            <a:off x="4467337" y="-1488393"/>
            <a:ext cx="466214" cy="2981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3" descr="Mt. Fuji from Lake Yamanaka - Takahashi Hiroaki - Japanese Art&quot; Sticker for  Sale by tsubadesigns | Japanese art, Japanese landscape, Japan ar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45150" y="0"/>
            <a:ext cx="3498850" cy="5143500"/>
          </a:xfrm>
          <a:prstGeom prst="rect">
            <a:avLst/>
          </a:prstGeom>
          <a:noFill/>
          <a:ln w="3175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6212" y="654409"/>
            <a:ext cx="7511575" cy="419789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8" name="Google Shape;78;p4"/>
          <p:cNvSpPr txBox="1">
            <a:spLocks noGrp="1"/>
          </p:cNvSpPr>
          <p:nvPr>
            <p:ph type="title"/>
          </p:nvPr>
        </p:nvSpPr>
        <p:spPr>
          <a:xfrm>
            <a:off x="3145863" y="214289"/>
            <a:ext cx="2852271" cy="572700"/>
          </a:xfrm>
          <a:prstGeom prst="rect">
            <a:avLst/>
          </a:prstGeom>
          <a:gradFill>
            <a:gsLst>
              <a:gs pos="0">
                <a:srgbClr val="9B9B9B"/>
              </a:gs>
              <a:gs pos="74000">
                <a:srgbClr val="A8C7FA"/>
              </a:gs>
              <a:gs pos="83000">
                <a:srgbClr val="A8C7FA"/>
              </a:gs>
              <a:gs pos="100000">
                <a:srgbClr val="C5D9FB"/>
              </a:gs>
            </a:gsLst>
            <a:lin ang="4200000" scaled="0"/>
          </a:gra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>
                <a:latin typeface="Georgia"/>
                <a:ea typeface="Georgia"/>
                <a:cs typeface="Georgia"/>
                <a:sym typeface="Georgia"/>
              </a:rPr>
              <a:t>Stonehenge </a:t>
            </a:r>
            <a:endParaRPr b="1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9050" y="387900"/>
            <a:ext cx="7340837" cy="4453159"/>
          </a:xfrm>
          <a:prstGeom prst="rect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4" name="Google Shape;84;p5"/>
          <p:cNvSpPr txBox="1">
            <a:spLocks noGrp="1"/>
          </p:cNvSpPr>
          <p:nvPr>
            <p:ph type="title"/>
          </p:nvPr>
        </p:nvSpPr>
        <p:spPr>
          <a:xfrm>
            <a:off x="4785538" y="165777"/>
            <a:ext cx="2698445" cy="572700"/>
          </a:xfrm>
          <a:prstGeom prst="rect">
            <a:avLst/>
          </a:prstGeom>
          <a:gradFill>
            <a:gsLst>
              <a:gs pos="0">
                <a:schemeClr val="accent5"/>
              </a:gs>
              <a:gs pos="12000">
                <a:schemeClr val="accent5"/>
              </a:gs>
              <a:gs pos="47000">
                <a:srgbClr val="F9FBFF"/>
              </a:gs>
              <a:gs pos="83000">
                <a:srgbClr val="A8C7FA"/>
              </a:gs>
              <a:gs pos="100000">
                <a:srgbClr val="C5D9FB"/>
              </a:gs>
            </a:gsLst>
            <a:path path="circle">
              <a:fillToRect l="100000" t="100000"/>
            </a:path>
            <a:tileRect r="-100000" b="-100000"/>
          </a:gradFill>
          <a:ln w="317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>
                <a:latin typeface="Georgia"/>
                <a:ea typeface="Georgia"/>
                <a:cs typeface="Georgia"/>
                <a:sym typeface="Georgia"/>
              </a:rPr>
              <a:t>Angkor Wat </a:t>
            </a:r>
            <a:endParaRPr b="1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85" name="Google Shape;85;p5" descr="Buddha Statue Silhouette On Vector Stock Vector (Royalty Free) 664714810 |  Shutterstock"/>
          <p:cNvPicPr preferRelativeResize="0"/>
          <p:nvPr/>
        </p:nvPicPr>
        <p:blipFill rotWithShape="1">
          <a:blip r:embed="rId4">
            <a:alphaModFix/>
          </a:blip>
          <a:srcRect l="31354" r="37839" b="57350"/>
          <a:stretch/>
        </p:blipFill>
        <p:spPr>
          <a:xfrm>
            <a:off x="232758" y="402001"/>
            <a:ext cx="752030" cy="878055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6" name="Google Shape;86;p5" descr="Buddha Statue Silhouette On Vector Stock Vector (Royalty Free) 664714810 |  Shutterstock"/>
          <p:cNvPicPr preferRelativeResize="0"/>
          <p:nvPr/>
        </p:nvPicPr>
        <p:blipFill rotWithShape="1">
          <a:blip r:embed="rId4">
            <a:alphaModFix/>
          </a:blip>
          <a:srcRect l="31354" r="37839" b="57350"/>
          <a:stretch/>
        </p:blipFill>
        <p:spPr>
          <a:xfrm>
            <a:off x="231330" y="1554256"/>
            <a:ext cx="752030" cy="878055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7" name="Google Shape;87;p5" descr="Buddha Statue Silhouette On Vector Stock Vector (Royalty Free) 664714810 |  Shutterstock"/>
          <p:cNvPicPr preferRelativeResize="0"/>
          <p:nvPr/>
        </p:nvPicPr>
        <p:blipFill rotWithShape="1">
          <a:blip r:embed="rId4">
            <a:alphaModFix/>
          </a:blip>
          <a:srcRect l="31354" r="37839" b="57350"/>
          <a:stretch/>
        </p:blipFill>
        <p:spPr>
          <a:xfrm>
            <a:off x="229902" y="2749241"/>
            <a:ext cx="752030" cy="878055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8" name="Google Shape;88;p5" descr="Buddha Statue Silhouette On Vector Stock Vector (Royalty Free) 664714810 |  Shutterstock"/>
          <p:cNvPicPr preferRelativeResize="0"/>
          <p:nvPr/>
        </p:nvPicPr>
        <p:blipFill rotWithShape="1">
          <a:blip r:embed="rId4">
            <a:alphaModFix/>
          </a:blip>
          <a:srcRect l="31354" r="37839" b="57350"/>
          <a:stretch/>
        </p:blipFill>
        <p:spPr>
          <a:xfrm>
            <a:off x="228474" y="3935680"/>
            <a:ext cx="752030" cy="878055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36159" y="2119359"/>
            <a:ext cx="4879649" cy="2784861"/>
          </a:xfrm>
          <a:prstGeom prst="rect">
            <a:avLst/>
          </a:prstGeom>
          <a:noFill/>
          <a:ln w="31750" cap="flat" cmpd="sng">
            <a:solidFill>
              <a:srgbClr val="083C9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4" name="Google Shape;94;p6"/>
          <p:cNvSpPr txBox="1">
            <a:spLocks noGrp="1"/>
          </p:cNvSpPr>
          <p:nvPr>
            <p:ph type="title"/>
          </p:nvPr>
        </p:nvSpPr>
        <p:spPr>
          <a:xfrm>
            <a:off x="5281304" y="486664"/>
            <a:ext cx="2452643" cy="572700"/>
          </a:xfrm>
          <a:prstGeom prst="rect">
            <a:avLst/>
          </a:prstGeom>
          <a:gradFill>
            <a:gsLst>
              <a:gs pos="0">
                <a:srgbClr val="31EAFE">
                  <a:alpha val="81960"/>
                </a:srgbClr>
              </a:gs>
              <a:gs pos="14000">
                <a:srgbClr val="31EAFE">
                  <a:alpha val="81960"/>
                </a:srgbClr>
              </a:gs>
              <a:gs pos="47000">
                <a:srgbClr val="F9FBFF"/>
              </a:gs>
              <a:gs pos="76000">
                <a:srgbClr val="00B0F0"/>
              </a:gs>
              <a:gs pos="100000">
                <a:srgbClr val="C5D9FB"/>
              </a:gs>
            </a:gsLst>
            <a:path path="circle">
              <a:fillToRect l="100000" t="100000"/>
            </a:path>
            <a:tileRect r="-100000" b="-100000"/>
          </a:gradFill>
          <a:ln w="31750" cap="flat" cmpd="sng">
            <a:solidFill>
              <a:srgbClr val="CCEC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>
                <a:latin typeface="Georgia"/>
                <a:ea typeface="Georgia"/>
                <a:cs typeface="Georgia"/>
                <a:sym typeface="Georgia"/>
              </a:rPr>
              <a:t>Notre Dame </a:t>
            </a:r>
            <a:endParaRPr b="1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95;p6" descr="Rose Window Stock Illustrations – 2,495 Rose Window Stock Illustrations,  Vectors &amp; Clipart - Dreamstim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82942" y="478474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6" descr="Rose Window Stock Illustrations – 2,495 Rose Window Stock Illustrations,  Vectors &amp; Clipart - Dreamstim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60468" y="478474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6" descr="Discover the Beauty of Notre Dame's West Facad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4192" y="1051134"/>
            <a:ext cx="3704417" cy="3270384"/>
          </a:xfrm>
          <a:prstGeom prst="rect">
            <a:avLst/>
          </a:prstGeom>
          <a:noFill/>
          <a:ln w="3175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7"/>
          <p:cNvSpPr txBox="1">
            <a:spLocks noGrp="1"/>
          </p:cNvSpPr>
          <p:nvPr>
            <p:ph type="subTitle" idx="1"/>
          </p:nvPr>
        </p:nvSpPr>
        <p:spPr>
          <a:xfrm>
            <a:off x="405704" y="251621"/>
            <a:ext cx="8520600" cy="662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rPr lang="en" b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¿Qué tienen todos estos lugares en común?</a:t>
            </a:r>
            <a:endParaRPr b="1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018"/>
              <a:buNone/>
            </a:pPr>
            <a:endParaRPr sz="2590"/>
          </a:p>
        </p:txBody>
      </p:sp>
      <p:pic>
        <p:nvPicPr>
          <p:cNvPr id="103" name="Google Shape;103;p7" descr="Wondering Clipart Free | Clip art, Free clip art, Cartoon clip ar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7054" y="1204956"/>
            <a:ext cx="1563516" cy="336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7"/>
          <p:cNvSpPr txBox="1"/>
          <p:nvPr/>
        </p:nvSpPr>
        <p:spPr>
          <a:xfrm>
            <a:off x="2427005" y="1111244"/>
            <a:ext cx="4477998" cy="1065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r>
              <a:rPr lang="en" sz="2800" b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* Discute con tu compañero de al lado.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endParaRPr sz="259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7"/>
          <p:cNvSpPr txBox="1"/>
          <p:nvPr/>
        </p:nvSpPr>
        <p:spPr>
          <a:xfrm>
            <a:off x="3369289" y="2355015"/>
            <a:ext cx="5067657" cy="1065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r>
              <a:rPr lang="en" sz="2800" b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* Discute con tu grupo y llega a un </a:t>
            </a:r>
            <a:r>
              <a:rPr lang="en" sz="2800" b="1" u="sng">
                <a:solidFill>
                  <a:srgbClr val="C00000"/>
                </a:solidFill>
                <a:latin typeface="Georgia"/>
                <a:ea typeface="Georgia"/>
                <a:cs typeface="Georgia"/>
                <a:sym typeface="Georgia"/>
              </a:rPr>
              <a:t>consenso</a:t>
            </a:r>
            <a:r>
              <a:rPr lang="en" sz="2800" b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endParaRPr sz="259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7"/>
          <p:cNvSpPr txBox="1"/>
          <p:nvPr/>
        </p:nvSpPr>
        <p:spPr>
          <a:xfrm>
            <a:off x="3858647" y="3617714"/>
            <a:ext cx="5067657" cy="1065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r>
              <a:rPr lang="en" sz="2800" b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* Compartir en grupo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18"/>
              <a:buFont typeface="Arial"/>
              <a:buNone/>
            </a:pPr>
            <a:endParaRPr sz="259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8"/>
          <p:cNvPicPr preferRelativeResize="0"/>
          <p:nvPr/>
        </p:nvPicPr>
        <p:blipFill rotWithShape="1">
          <a:blip r:embed="rId3">
            <a:alphaModFix amt="60000"/>
          </a:blip>
          <a:srcRect/>
          <a:stretch/>
        </p:blipFill>
        <p:spPr>
          <a:xfrm>
            <a:off x="-150025" y="-16950"/>
            <a:ext cx="9294026" cy="517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8"/>
          <p:cNvPicPr preferRelativeResize="0"/>
          <p:nvPr/>
        </p:nvPicPr>
        <p:blipFill rotWithShape="1">
          <a:blip r:embed="rId4">
            <a:alphaModFix/>
          </a:blip>
          <a:srcRect t="5784" b="5089"/>
          <a:stretch/>
        </p:blipFill>
        <p:spPr>
          <a:xfrm>
            <a:off x="3939967" y="0"/>
            <a:ext cx="3872782" cy="517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8"/>
          <p:cNvSpPr txBox="1">
            <a:spLocks noGrp="1"/>
          </p:cNvSpPr>
          <p:nvPr>
            <p:ph type="title"/>
          </p:nvPr>
        </p:nvSpPr>
        <p:spPr>
          <a:xfrm>
            <a:off x="633075" y="547325"/>
            <a:ext cx="2400000" cy="733200"/>
          </a:xfrm>
          <a:prstGeom prst="rect">
            <a:avLst/>
          </a:prstGeom>
          <a:solidFill>
            <a:srgbClr val="D9D2E9"/>
          </a:solidFill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300" b="1">
                <a:latin typeface="Georgia"/>
                <a:ea typeface="Georgia"/>
                <a:cs typeface="Georgia"/>
                <a:sym typeface="Georgia"/>
              </a:rPr>
              <a:t>Asgard</a:t>
            </a:r>
            <a:endParaRPr sz="3300" b="1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3912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9"/>
          <p:cNvSpPr txBox="1">
            <a:spLocks noGrp="1"/>
          </p:cNvSpPr>
          <p:nvPr>
            <p:ph type="title"/>
          </p:nvPr>
        </p:nvSpPr>
        <p:spPr>
          <a:xfrm>
            <a:off x="185675" y="151350"/>
            <a:ext cx="3379500" cy="572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820" b="1">
                <a:latin typeface="Georgia"/>
                <a:ea typeface="Georgia"/>
                <a:cs typeface="Georgia"/>
                <a:sym typeface="Georgia"/>
              </a:rPr>
              <a:t>Machu Picchu </a:t>
            </a:r>
            <a:endParaRPr sz="2820" b="1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451</Words>
  <Application>Microsoft Office PowerPoint</Application>
  <PresentationFormat>On-screen Show (16:9)</PresentationFormat>
  <Paragraphs>45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Georgia</vt:lpstr>
      <vt:lpstr>Simple Light</vt:lpstr>
      <vt:lpstr>PowerPoint Presentation</vt:lpstr>
      <vt:lpstr>Pirámide y la Esfinge</vt:lpstr>
      <vt:lpstr>Mt. Fuji</vt:lpstr>
      <vt:lpstr>Stonehenge </vt:lpstr>
      <vt:lpstr>Angkor Wat </vt:lpstr>
      <vt:lpstr>Notre Dame </vt:lpstr>
      <vt:lpstr>PowerPoint Presentation</vt:lpstr>
      <vt:lpstr>Asgard</vt:lpstr>
      <vt:lpstr>Machu Picchu </vt:lpstr>
      <vt:lpstr>Hagia Sophia </vt:lpstr>
      <vt:lpstr>Templo Fushimi Inari </vt:lpstr>
      <vt:lpstr>muro Occidental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Dianne McKee</dc:creator>
  <cp:lastModifiedBy>Dianne McKee</cp:lastModifiedBy>
  <cp:revision>1</cp:revision>
  <dcterms:modified xsi:type="dcterms:W3CDTF">2024-01-05T21:22:32Z</dcterms:modified>
</cp:coreProperties>
</file>