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33"/>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 uri="GoogleSlidesCustomDataVersion2">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37" roundtripDataSignature="AMtx7mhJ6fINlGc00Z/SDlrRWzklW1fUTw=="/>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0" d="100"/>
          <a:sy n="100" d="100"/>
        </p:scale>
        <p:origin x="300" y="56"/>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customschemas.google.com/relationships/presentationmetadata" Target="metadata"/><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s://unsplash.com/@ashleybatz?utm_source=unsplash&amp;utm_medium=referral&amp;utm_content=creditCopyText" TargetMode="External"/><Relationship Id="rId2" Type="http://schemas.openxmlformats.org/officeDocument/2006/relationships/slide" Target="../slides/slide1.xml"/><Relationship Id="rId1" Type="http://schemas.openxmlformats.org/officeDocument/2006/relationships/notesMaster" Target="../notesMasters/notesMaster1.xml"/><Relationship Id="rId4" Type="http://schemas.openxmlformats.org/officeDocument/2006/relationships/hyperlink" Target="https://unsplash.com/collections/8923295/om?utm_source=unsplash&amp;utm_medium=referral&amp;utm_content=creditCopyText" TargetMode="Externa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s://unsplash.com/photos/A_6zLzStUww" TargetMode="External"/><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3" Type="http://schemas.openxmlformats.org/officeDocument/2006/relationships/hyperlink" Target="https://upload.wikimedia.org/wikipedia/commons/thumb/7/75/Templo_Bah%C3%A1%27%C3%AD_de_Sudam%C3%A9rica%2C_Santiago_20200208_04.jpg/1280px-Templo_Bah%C3%A1%27%C3%AD_de_Sudam%C3%A9rica%2C_Santiago_20200208_04.jpg" TargetMode="External"/><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3" Type="http://schemas.openxmlformats.org/officeDocument/2006/relationships/hyperlink" Target="https://unsplash.com/photos/f0VFalfT_xs" TargetMode="External"/><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3" Type="http://schemas.openxmlformats.org/officeDocument/2006/relationships/hyperlink" Target="https://unsplash.com/photos/8Kg-2kK97Xc?utm_source=unsplash&amp;utm_medium=referral&amp;utm_content=creditShareLink" TargetMode="External"/><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3" Type="http://schemas.openxmlformats.org/officeDocument/2006/relationships/hyperlink" Target="https://www.verywellmind.com/thmb/lCPrYJuDvViT40oJJNJk_n7hjS0=/800x0/filters:no_upscale():max_bytes(150000):strip_icc():format(webp)/what-are-indigenous-populations-5083698-FINAL-eeea1361b27d4235b0a05bc346982252.png" TargetMode="External"/><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3" Type="http://schemas.openxmlformats.org/officeDocument/2006/relationships/hyperlink" Target="https://sacredland.org/wp-content/uploads/2018/09/Pira-Pirana.jpg" TargetMode="External"/><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3" Type="http://schemas.openxmlformats.org/officeDocument/2006/relationships/hyperlink" Target="https://unsplash.com/photos/ZZnH4GOzDgc" TargetMode="External"/><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3" Type="http://schemas.openxmlformats.org/officeDocument/2006/relationships/hyperlink" Target="https://encrypted-tbn0.gstatic.com/images?q=tbn:ANd9GcTm3RjiXETL2vlTPdCEbhDKlEDzgmeB_JcA6dN1ViVRzu9_Ipn7DADJVV0Co0Zx5OzOmjg:https://cdn.britannica.com/79/84879-050-D5AF643B/Old-Basilica-of-Guadalupe-Mexico-Our-Lady.jpg&amp;usqp=CAU" TargetMode="External"/><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3" Type="http://schemas.openxmlformats.org/officeDocument/2006/relationships/hyperlink" Target="https://www.worldhistory.org/img/r/p/750x750/13298.jpg.webp?v=1610850043" TargetMode="External"/><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3" Type="http://schemas.openxmlformats.org/officeDocument/2006/relationships/hyperlink" Target="https://lh3.googleusercontent.com/ci/ACqFvF0pPlUnQabe2cbV-uTq5NqNEOjM2KFJyOTbxjUacidBu_HOAw6pjbob6YzAa4FgoBEEa7-borOo=s1200" TargetMode="External"/><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3" Type="http://schemas.openxmlformats.org/officeDocument/2006/relationships/hyperlink" Target="https://static01.nyt.com/images/2012/04/18/arts/18djenne_cap/18djenne_cap-jumbo.jpg?quality=75&amp;auto=webp" TargetMode="External"/><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image.shutterstock.com/image-vector/temples-world-different-religions-infographics-260nw-518053699.jpg" TargetMode="External"/><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sacredsites.com/images/asia/india/golden_temple_600.jpg" TargetMode="External"/><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s://img.freepik.com/free-vector/nature-geographic-landscape-vector_1308-61300.jpg?w=2000" TargetMode="External"/><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s://www.worldheritagesite.org/picx/t221.jpg" TargetMode="External"/><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s://www.worldhistory.org/img/r/p/500x600/10131.jpg.webp?v=1635275703" TargetMode="External"/><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86" name="Google Shape;86;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
              <a:t>Photo by </a:t>
            </a:r>
            <a:r>
              <a:rPr lang="en" u="sng">
                <a:solidFill>
                  <a:schemeClr val="hlink"/>
                </a:solidFill>
                <a:hlinkClick r:id="rId3"/>
              </a:rPr>
              <a:t>Ashley Batz</a:t>
            </a:r>
            <a:r>
              <a:rPr lang="en"/>
              <a:t> on </a:t>
            </a:r>
            <a:r>
              <a:rPr lang="en" u="sng">
                <a:solidFill>
                  <a:schemeClr val="hlink"/>
                </a:solidFill>
                <a:hlinkClick r:id="rId4"/>
              </a:rPr>
              <a:t>Unsplash</a:t>
            </a:r>
            <a:r>
              <a:rPr lang="en"/>
              <a:t> | https://unsplash.com/photos/betmVWGYcLY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8"/>
        <p:cNvGrpSpPr/>
        <p:nvPr/>
      </p:nvGrpSpPr>
      <p:grpSpPr>
        <a:xfrm>
          <a:off x="0" y="0"/>
          <a:ext cx="0" cy="0"/>
          <a:chOff x="0" y="0"/>
          <a:chExt cx="0" cy="0"/>
        </a:xfrm>
      </p:grpSpPr>
      <p:sp>
        <p:nvSpPr>
          <p:cNvPr id="149" name="Google Shape;149;p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50" name="Google Shape;150;p1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
              <a:t>Photo: https://images.unsplash.com/photo-1480714378408-67cf0d13bc1b?ixlib=rb-1.2.1&amp;ixid=MnwxMjA3fDB8MHxwaG90by1wYWdlfHx8fGVufDB8fHx8&amp;auto=format&amp;fit=crop&amp;w=870&amp;q=80</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4"/>
        <p:cNvGrpSpPr/>
        <p:nvPr/>
      </p:nvGrpSpPr>
      <p:grpSpPr>
        <a:xfrm>
          <a:off x="0" y="0"/>
          <a:ext cx="0" cy="0"/>
          <a:chOff x="0" y="0"/>
          <a:chExt cx="0" cy="0"/>
        </a:xfrm>
      </p:grpSpPr>
      <p:sp>
        <p:nvSpPr>
          <p:cNvPr id="155" name="Google Shape;155;p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56" name="Google Shape;156;p1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
              <a:t>Photo: </a:t>
            </a:r>
            <a:r>
              <a:rPr lang="en" u="sng">
                <a:solidFill>
                  <a:schemeClr val="hlink"/>
                </a:solidFill>
                <a:hlinkClick r:id="rId3"/>
              </a:rPr>
              <a:t>https://unsplash.com/photos/A_6zLzStUww</a:t>
            </a:r>
            <a:r>
              <a:rPr lang="en"/>
              <a:t>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1"/>
        <p:cNvGrpSpPr/>
        <p:nvPr/>
      </p:nvGrpSpPr>
      <p:grpSpPr>
        <a:xfrm>
          <a:off x="0" y="0"/>
          <a:ext cx="0" cy="0"/>
          <a:chOff x="0" y="0"/>
          <a:chExt cx="0" cy="0"/>
        </a:xfrm>
      </p:grpSpPr>
      <p:sp>
        <p:nvSpPr>
          <p:cNvPr id="162" name="Google Shape;162;p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63" name="Google Shape;163;p1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
              <a:t>Photo: </a:t>
            </a:r>
            <a:r>
              <a:rPr lang="en" u="sng">
                <a:solidFill>
                  <a:schemeClr val="hlink"/>
                </a:solidFill>
                <a:hlinkClick r:id="rId3"/>
              </a:rPr>
              <a:t>https://upload.wikimedia.org/wikipedia/commons/thumb/7/75/Templo_Bah%C3%A1%27%C3%AD_de_Sudam%C3%A9rica%2C_Santiago_20200208_04.jpg/1280px-Templo_Bah%C3%A1%27%C3%AD_de_Sudam%C3%A9rica%2C_Santiago_20200208_04.jpg</a:t>
            </a:r>
            <a:r>
              <a:rPr lang="en"/>
              <a:t>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8"/>
        <p:cNvGrpSpPr/>
        <p:nvPr/>
      </p:nvGrpSpPr>
      <p:grpSpPr>
        <a:xfrm>
          <a:off x="0" y="0"/>
          <a:ext cx="0" cy="0"/>
          <a:chOff x="0" y="0"/>
          <a:chExt cx="0" cy="0"/>
        </a:xfrm>
      </p:grpSpPr>
      <p:sp>
        <p:nvSpPr>
          <p:cNvPr id="169" name="Google Shape;169;p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70" name="Google Shape;170;p1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
              <a:t>Photo: https://images.unsplash.com/photo-1473625247510-8ceb1760943f?ixlib=rb-1.2.1&amp;ixid=MnwxMjA3fDB8MHxwaG90by1wYWdlfHx8fGVufDB8fHx8&amp;auto=format&amp;fit=crop&amp;w=811&amp;q=80</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4"/>
        <p:cNvGrpSpPr/>
        <p:nvPr/>
      </p:nvGrpSpPr>
      <p:grpSpPr>
        <a:xfrm>
          <a:off x="0" y="0"/>
          <a:ext cx="0" cy="0"/>
          <a:chOff x="0" y="0"/>
          <a:chExt cx="0" cy="0"/>
        </a:xfrm>
      </p:grpSpPr>
      <p:sp>
        <p:nvSpPr>
          <p:cNvPr id="175" name="Google Shape;175;p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76" name="Google Shape;176;p1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
              <a:t>Photo: </a:t>
            </a:r>
            <a:r>
              <a:rPr lang="en" u="sng">
                <a:solidFill>
                  <a:schemeClr val="hlink"/>
                </a:solidFill>
                <a:hlinkClick r:id="rId3"/>
              </a:rPr>
              <a:t>https://unsplash.com/photos/f0VFalfT_xs</a:t>
            </a:r>
            <a:r>
              <a:rPr lang="en"/>
              <a:t>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1"/>
        <p:cNvGrpSpPr/>
        <p:nvPr/>
      </p:nvGrpSpPr>
      <p:grpSpPr>
        <a:xfrm>
          <a:off x="0" y="0"/>
          <a:ext cx="0" cy="0"/>
          <a:chOff x="0" y="0"/>
          <a:chExt cx="0" cy="0"/>
        </a:xfrm>
      </p:grpSpPr>
      <p:sp>
        <p:nvSpPr>
          <p:cNvPr id="182" name="Google Shape;182;p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83" name="Google Shape;183;p1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
              <a:t>Photo: </a:t>
            </a:r>
            <a:r>
              <a:rPr lang="en" u="sng">
                <a:solidFill>
                  <a:schemeClr val="hlink"/>
                </a:solidFill>
                <a:hlinkClick r:id="rId3"/>
              </a:rPr>
              <a:t>https://unsplash.com/photos/8Kg-2kK97Xc?utm_source=unsplash&amp;utm_medium=referral&amp;utm_content=creditShareLink</a:t>
            </a:r>
            <a:r>
              <a:rPr lang="en"/>
              <a:t>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8"/>
        <p:cNvGrpSpPr/>
        <p:nvPr/>
      </p:nvGrpSpPr>
      <p:grpSpPr>
        <a:xfrm>
          <a:off x="0" y="0"/>
          <a:ext cx="0" cy="0"/>
          <a:chOff x="0" y="0"/>
          <a:chExt cx="0" cy="0"/>
        </a:xfrm>
      </p:grpSpPr>
      <p:sp>
        <p:nvSpPr>
          <p:cNvPr id="189" name="Google Shape;189;p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90" name="Google Shape;190;p1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
              <a:t>Asia: Gangotri Glacier - Source of the holy Ganges River</a:t>
            </a:r>
            <a:endParaRPr/>
          </a:p>
          <a:p>
            <a:pPr marL="0" lvl="0" indent="0" algn="l" rtl="0">
              <a:lnSpc>
                <a:spcPct val="100000"/>
              </a:lnSpc>
              <a:spcBef>
                <a:spcPts val="0"/>
              </a:spcBef>
              <a:spcAft>
                <a:spcPts val="0"/>
              </a:spcAft>
              <a:buSzPts val="1100"/>
              <a:buNone/>
            </a:pPr>
            <a:r>
              <a:rPr lang="en"/>
              <a:t>Photo: https://upload.wikimedia.org/wikipedia/commons/thumb/d/db/Gomukh_the_source_of_Ganga.jpg/1600px-Gomukh_the_source_of_Ganga.jpg?20160612160416</a:t>
            </a:r>
            <a:endParaRPr/>
          </a:p>
          <a:p>
            <a:pPr marL="0" lvl="0" indent="0" algn="l" rtl="0">
              <a:lnSpc>
                <a:spcPct val="100000"/>
              </a:lnSpc>
              <a:spcBef>
                <a:spcPts val="0"/>
              </a:spcBef>
              <a:spcAft>
                <a:spcPts val="0"/>
              </a:spcAft>
              <a:buSzPts val="1100"/>
              <a:buNone/>
            </a:pPr>
            <a:endParaRPr/>
          </a:p>
          <a:p>
            <a:pPr marL="0" lvl="0" indent="0" algn="l" rtl="0">
              <a:lnSpc>
                <a:spcPct val="100000"/>
              </a:lnSpc>
              <a:spcBef>
                <a:spcPts val="0"/>
              </a:spcBef>
              <a:spcAft>
                <a:spcPts val="0"/>
              </a:spcAft>
              <a:buSzPts val="1100"/>
              <a:buNone/>
            </a:pPr>
            <a:r>
              <a:rPr lang="en"/>
              <a:t>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7"/>
        <p:cNvGrpSpPr/>
        <p:nvPr/>
      </p:nvGrpSpPr>
      <p:grpSpPr>
        <a:xfrm>
          <a:off x="0" y="0"/>
          <a:ext cx="0" cy="0"/>
          <a:chOff x="0" y="0"/>
          <a:chExt cx="0" cy="0"/>
        </a:xfrm>
      </p:grpSpPr>
      <p:sp>
        <p:nvSpPr>
          <p:cNvPr id="198" name="Google Shape;198;p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99" name="Google Shape;199;p1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
              <a:t>Photo: </a:t>
            </a:r>
            <a:r>
              <a:rPr lang="en" u="sng">
                <a:solidFill>
                  <a:schemeClr val="hlink"/>
                </a:solidFill>
                <a:hlinkClick r:id="rId3"/>
              </a:rPr>
              <a:t>https://www.verywellmind.com/thmb/lCPrYJuDvViT40oJJNJk_n7hjS0=/800x0/filters:no_upscale():max_bytes(150000):strip_icc():format(webp)/what-are-indigenous-populations-5083698-FINAL-eeea1361b27d4235b0a05bc346982252.png</a:t>
            </a:r>
            <a:r>
              <a:rPr lang="en"/>
              <a:t>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3"/>
        <p:cNvGrpSpPr/>
        <p:nvPr/>
      </p:nvGrpSpPr>
      <p:grpSpPr>
        <a:xfrm>
          <a:off x="0" y="0"/>
          <a:ext cx="0" cy="0"/>
          <a:chOff x="0" y="0"/>
          <a:chExt cx="0" cy="0"/>
        </a:xfrm>
      </p:grpSpPr>
      <p:sp>
        <p:nvSpPr>
          <p:cNvPr id="204" name="Google Shape;204;p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05" name="Google Shape;205;p1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
              <a:t>Photo: https://sacrednaturalsites.org/wp-content/uploads/2012/03/pic-3-Signage-at-Yalanbara.jpg</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9"/>
        <p:cNvGrpSpPr/>
        <p:nvPr/>
      </p:nvGrpSpPr>
      <p:grpSpPr>
        <a:xfrm>
          <a:off x="0" y="0"/>
          <a:ext cx="0" cy="0"/>
          <a:chOff x="0" y="0"/>
          <a:chExt cx="0" cy="0"/>
        </a:xfrm>
      </p:grpSpPr>
      <p:sp>
        <p:nvSpPr>
          <p:cNvPr id="210" name="Google Shape;210;p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11" name="Google Shape;211;p1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
              <a:t>Photo: </a:t>
            </a:r>
            <a:r>
              <a:rPr lang="en" u="sng">
                <a:solidFill>
                  <a:schemeClr val="hlink"/>
                </a:solidFill>
                <a:hlinkClick r:id="rId3"/>
              </a:rPr>
              <a:t>https://sacredland.org/wp-content/uploads/2018/09/Pira-Pirana.jpg</a:t>
            </a:r>
            <a:r>
              <a:rPr lang="en"/>
              <a:t>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
        <p:cNvGrpSpPr/>
        <p:nvPr/>
      </p:nvGrpSpPr>
      <p:grpSpPr>
        <a:xfrm>
          <a:off x="0" y="0"/>
          <a:ext cx="0" cy="0"/>
          <a:chOff x="0" y="0"/>
          <a:chExt cx="0" cy="0"/>
        </a:xfrm>
      </p:grpSpPr>
      <p:sp>
        <p:nvSpPr>
          <p:cNvPr id="93" name="Google Shape;93;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94" name="Google Shape;94;p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6"/>
        <p:cNvGrpSpPr/>
        <p:nvPr/>
      </p:nvGrpSpPr>
      <p:grpSpPr>
        <a:xfrm>
          <a:off x="0" y="0"/>
          <a:ext cx="0" cy="0"/>
          <a:chOff x="0" y="0"/>
          <a:chExt cx="0" cy="0"/>
        </a:xfrm>
      </p:grpSpPr>
      <p:sp>
        <p:nvSpPr>
          <p:cNvPr id="217" name="Google Shape;217;p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18" name="Google Shape;218;p2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
              <a:t>Photo: </a:t>
            </a:r>
            <a:r>
              <a:rPr lang="en" u="sng">
                <a:solidFill>
                  <a:schemeClr val="hlink"/>
                </a:solidFill>
                <a:hlinkClick r:id="rId3"/>
              </a:rPr>
              <a:t>https://unsplash.com/photos/ZZnH4GOzDgc</a:t>
            </a:r>
            <a:r>
              <a:rPr lang="en"/>
              <a:t>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3"/>
        <p:cNvGrpSpPr/>
        <p:nvPr/>
      </p:nvGrpSpPr>
      <p:grpSpPr>
        <a:xfrm>
          <a:off x="0" y="0"/>
          <a:ext cx="0" cy="0"/>
          <a:chOff x="0" y="0"/>
          <a:chExt cx="0" cy="0"/>
        </a:xfrm>
      </p:grpSpPr>
      <p:sp>
        <p:nvSpPr>
          <p:cNvPr id="224" name="Google Shape;224;p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25" name="Google Shape;225;p2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
              <a:t>Photo: https://upload.wikimedia.org/wikipedia/commons/thumb/4/47/Laguna_Chicabal2.jpg/264px-Laguna_Chicabal2.jpg</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0"/>
        <p:cNvGrpSpPr/>
        <p:nvPr/>
      </p:nvGrpSpPr>
      <p:grpSpPr>
        <a:xfrm>
          <a:off x="0" y="0"/>
          <a:ext cx="0" cy="0"/>
          <a:chOff x="0" y="0"/>
          <a:chExt cx="0" cy="0"/>
        </a:xfrm>
      </p:grpSpPr>
      <p:sp>
        <p:nvSpPr>
          <p:cNvPr id="231" name="Google Shape;231;p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32" name="Google Shape;232;p2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
              <a:t>Photo: https://upload.wikimedia.org/wikipedia/commons/thumb/a/a2/Sri_Pada.JPG/800px-Sri_Pada.JPG</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7"/>
        <p:cNvGrpSpPr/>
        <p:nvPr/>
      </p:nvGrpSpPr>
      <p:grpSpPr>
        <a:xfrm>
          <a:off x="0" y="0"/>
          <a:ext cx="0" cy="0"/>
          <a:chOff x="0" y="0"/>
          <a:chExt cx="0" cy="0"/>
        </a:xfrm>
      </p:grpSpPr>
      <p:sp>
        <p:nvSpPr>
          <p:cNvPr id="238" name="Google Shape;238;p2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39" name="Google Shape;239;p2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5"/>
        <p:cNvGrpSpPr/>
        <p:nvPr/>
      </p:nvGrpSpPr>
      <p:grpSpPr>
        <a:xfrm>
          <a:off x="0" y="0"/>
          <a:ext cx="0" cy="0"/>
          <a:chOff x="0" y="0"/>
          <a:chExt cx="0" cy="0"/>
        </a:xfrm>
      </p:grpSpPr>
      <p:sp>
        <p:nvSpPr>
          <p:cNvPr id="246" name="Google Shape;246;p2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47" name="Google Shape;247;p2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
              <a:t>Photo: </a:t>
            </a:r>
            <a:r>
              <a:rPr lang="en" u="sng">
                <a:solidFill>
                  <a:schemeClr val="hlink"/>
                </a:solidFill>
                <a:hlinkClick r:id="rId3"/>
              </a:rPr>
              <a:t>https://encrypted-tbn0.gstatic.com/images?q=tbn:ANd9GcTm3RjiXETL2vlTPdCEbhDKlEDzgmeB_JcA6dN1ViVRzu9_Ipn7DADJVV0Co0Zx5OzOmjg:https://cdn.britannica.com/79/84879-050-D5AF643B/Old-Basilica-of-Guadalupe-Mexico-Our-Lady.jpg&amp;usqp=CAU</a:t>
            </a:r>
            <a:r>
              <a:rPr lang="en"/>
              <a:t> </a:t>
            </a: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2"/>
        <p:cNvGrpSpPr/>
        <p:nvPr/>
      </p:nvGrpSpPr>
      <p:grpSpPr>
        <a:xfrm>
          <a:off x="0" y="0"/>
          <a:ext cx="0" cy="0"/>
          <a:chOff x="0" y="0"/>
          <a:chExt cx="0" cy="0"/>
        </a:xfrm>
      </p:grpSpPr>
      <p:sp>
        <p:nvSpPr>
          <p:cNvPr id="253" name="Google Shape;253;p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54" name="Google Shape;254;p2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
              <a:t>Photo: </a:t>
            </a:r>
            <a:r>
              <a:rPr lang="en" u="sng">
                <a:solidFill>
                  <a:schemeClr val="hlink"/>
                </a:solidFill>
                <a:hlinkClick r:id="rId3"/>
              </a:rPr>
              <a:t>https://www.worldhistory.org/img/r/p/750x750/13298.jpg.webp?v=1610850043</a:t>
            </a:r>
            <a:endParaRPr/>
          </a:p>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9"/>
        <p:cNvGrpSpPr/>
        <p:nvPr/>
      </p:nvGrpSpPr>
      <p:grpSpPr>
        <a:xfrm>
          <a:off x="0" y="0"/>
          <a:ext cx="0" cy="0"/>
          <a:chOff x="0" y="0"/>
          <a:chExt cx="0" cy="0"/>
        </a:xfrm>
      </p:grpSpPr>
      <p:sp>
        <p:nvSpPr>
          <p:cNvPr id="260" name="Google Shape;260;p2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61" name="Google Shape;261;p2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
              <a:t>Photo: </a:t>
            </a:r>
            <a:r>
              <a:rPr lang="en" u="sng">
                <a:solidFill>
                  <a:schemeClr val="hlink"/>
                </a:solidFill>
                <a:hlinkClick r:id="rId3"/>
              </a:rPr>
              <a:t>https://lh3.googleusercontent.com/ci/ACqFvF0pPlUnQabe2cbV-uTq5NqNEOjM2KFJyOTbxjUacidBu_HOAw6pjbob6YzAa4FgoBEEa7-borOo=s1200</a:t>
            </a:r>
            <a:endParaRPr/>
          </a:p>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7"/>
        <p:cNvGrpSpPr/>
        <p:nvPr/>
      </p:nvGrpSpPr>
      <p:grpSpPr>
        <a:xfrm>
          <a:off x="0" y="0"/>
          <a:ext cx="0" cy="0"/>
          <a:chOff x="0" y="0"/>
          <a:chExt cx="0" cy="0"/>
        </a:xfrm>
      </p:grpSpPr>
      <p:sp>
        <p:nvSpPr>
          <p:cNvPr id="268" name="Google Shape;268;p2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69" name="Google Shape;269;p2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
              <a:t>Photo:</a:t>
            </a:r>
            <a:endParaRPr/>
          </a:p>
          <a:p>
            <a:pPr marL="0" lvl="0" indent="0" algn="l" rtl="0">
              <a:lnSpc>
                <a:spcPct val="100000"/>
              </a:lnSpc>
              <a:spcBef>
                <a:spcPts val="0"/>
              </a:spcBef>
              <a:spcAft>
                <a:spcPts val="0"/>
              </a:spcAft>
              <a:buSzPts val="1100"/>
              <a:buNone/>
            </a:pPr>
            <a:r>
              <a:rPr lang="en" u="sng">
                <a:solidFill>
                  <a:schemeClr val="hlink"/>
                </a:solidFill>
                <a:hlinkClick r:id="rId3"/>
              </a:rPr>
              <a:t>https://static01.nyt.com/images/2012/04/18/arts/18djenne_cap/18djenne_cap-jumbo.jpg?quality=75&amp;auto=webp</a:t>
            </a:r>
            <a:endParaRPr/>
          </a:p>
          <a:p>
            <a:pPr marL="0" lvl="0" indent="0" algn="l" rtl="0">
              <a:lnSpc>
                <a:spcPct val="100000"/>
              </a:lnSpc>
              <a:spcBef>
                <a:spcPts val="0"/>
              </a:spcBef>
              <a:spcAft>
                <a:spcPts val="0"/>
              </a:spcAft>
              <a:buSzPts val="1100"/>
              <a:buNone/>
            </a:pPr>
            <a:endParaRPr/>
          </a:p>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6"/>
        <p:cNvGrpSpPr/>
        <p:nvPr/>
      </p:nvGrpSpPr>
      <p:grpSpPr>
        <a:xfrm>
          <a:off x="0" y="0"/>
          <a:ext cx="0" cy="0"/>
          <a:chOff x="0" y="0"/>
          <a:chExt cx="0" cy="0"/>
        </a:xfrm>
      </p:grpSpPr>
      <p:sp>
        <p:nvSpPr>
          <p:cNvPr id="277" name="Google Shape;277;p2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78" name="Google Shape;278;p2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
              <a:t>Photo: https://images.unsplash.com/photo-1620549146396-9024d914cd99?ixlib=rb-1.2.1&amp;ixid=MnwxMjA3fDB8MHxwaG90by1wYWdlfHx8fGVufDB8fHx8&amp;auto=format&amp;fit=crop&amp;w=1471&amp;q=80</a:t>
            </a:r>
            <a:endParaRPr/>
          </a:p>
          <a:p>
            <a:pPr marL="0" lvl="0" indent="0" algn="l" rtl="0">
              <a:lnSpc>
                <a:spcPct val="100000"/>
              </a:lnSpc>
              <a:spcBef>
                <a:spcPts val="0"/>
              </a:spcBef>
              <a:spcAft>
                <a:spcPts val="0"/>
              </a:spcAft>
              <a:buSzPts val="1100"/>
              <a:buNone/>
            </a:pPr>
            <a:endParaRPr/>
          </a:p>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4"/>
        <p:cNvGrpSpPr/>
        <p:nvPr/>
      </p:nvGrpSpPr>
      <p:grpSpPr>
        <a:xfrm>
          <a:off x="0" y="0"/>
          <a:ext cx="0" cy="0"/>
          <a:chOff x="0" y="0"/>
          <a:chExt cx="0" cy="0"/>
        </a:xfrm>
      </p:grpSpPr>
      <p:sp>
        <p:nvSpPr>
          <p:cNvPr id="285" name="Google Shape;285;p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86" name="Google Shape;286;p2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
              <a:t>Photo: https://images.unsplash.com/photo-1631646109248-a7264aae1790?ixlib=rb-1.2.1&amp;ixid=MnwxMjA3fDB8MHxwaG90by1wYWdlfHx8fGVufDB8fHx8&amp;auto=format&amp;fit=crop&amp;w=687&amp;q=80</a:t>
            </a:r>
            <a:endParaRPr/>
          </a:p>
          <a:p>
            <a:pPr marL="0" lvl="0" indent="0" algn="l" rtl="0">
              <a:lnSpc>
                <a:spcPct val="100000"/>
              </a:lnSpc>
              <a:spcBef>
                <a:spcPts val="0"/>
              </a:spcBef>
              <a:spcAft>
                <a:spcPts val="0"/>
              </a:spcAft>
              <a:buSzPts val="1100"/>
              <a:buNone/>
            </a:pPr>
            <a:endParaRPr/>
          </a:p>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
        <p:cNvGrpSpPr/>
        <p:nvPr/>
      </p:nvGrpSpPr>
      <p:grpSpPr>
        <a:xfrm>
          <a:off x="0" y="0"/>
          <a:ext cx="0" cy="0"/>
          <a:chOff x="0" y="0"/>
          <a:chExt cx="0" cy="0"/>
        </a:xfrm>
      </p:grpSpPr>
      <p:sp>
        <p:nvSpPr>
          <p:cNvPr id="102" name="Google Shape;102;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03" name="Google Shape;103;p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
              <a:t>Open this map up before the presentation – put in tab</a:t>
            </a:r>
            <a:endParaRPr/>
          </a:p>
          <a:p>
            <a:pPr marL="0" lvl="0" indent="0" algn="l" rtl="0">
              <a:lnSpc>
                <a:spcPct val="100000"/>
              </a:lnSpc>
              <a:spcBef>
                <a:spcPts val="0"/>
              </a:spcBef>
              <a:spcAft>
                <a:spcPts val="0"/>
              </a:spcAft>
              <a:buSzPts val="1100"/>
              <a:buNone/>
            </a:pPr>
            <a:r>
              <a:rPr lang="en"/>
              <a:t>Created by Frances Coffey using Google My Maps – Found in your Google Drive Suite</a:t>
            </a: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1"/>
        <p:cNvGrpSpPr/>
        <p:nvPr/>
      </p:nvGrpSpPr>
      <p:grpSpPr>
        <a:xfrm>
          <a:off x="0" y="0"/>
          <a:ext cx="0" cy="0"/>
          <a:chOff x="0" y="0"/>
          <a:chExt cx="0" cy="0"/>
        </a:xfrm>
      </p:grpSpPr>
      <p:sp>
        <p:nvSpPr>
          <p:cNvPr id="292" name="Google Shape;292;p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93" name="Google Shape;293;p3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
              <a:t>Photo: https://www.familyeducation.com/sites/default/files/inline-images/Feelings%20Flashcards.jpg</a:t>
            </a: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7"/>
        <p:cNvGrpSpPr/>
        <p:nvPr/>
      </p:nvGrpSpPr>
      <p:grpSpPr>
        <a:xfrm>
          <a:off x="0" y="0"/>
          <a:ext cx="0" cy="0"/>
          <a:chOff x="0" y="0"/>
          <a:chExt cx="0" cy="0"/>
        </a:xfrm>
      </p:grpSpPr>
      <p:sp>
        <p:nvSpPr>
          <p:cNvPr id="298" name="Google Shape;298;p3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99" name="Google Shape;299;p3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
        <p:cNvGrpSpPr/>
        <p:nvPr/>
      </p:nvGrpSpPr>
      <p:grpSpPr>
        <a:xfrm>
          <a:off x="0" y="0"/>
          <a:ext cx="0" cy="0"/>
          <a:chOff x="0" y="0"/>
          <a:chExt cx="0" cy="0"/>
        </a:xfrm>
      </p:grpSpPr>
      <p:sp>
        <p:nvSpPr>
          <p:cNvPr id="108" name="Google Shape;108;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09" name="Google Shape;109;p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
              <a:t>Photo: </a:t>
            </a:r>
            <a:r>
              <a:rPr lang="en" u="sng">
                <a:solidFill>
                  <a:schemeClr val="hlink"/>
                </a:solidFill>
                <a:hlinkClick r:id="rId3"/>
              </a:rPr>
              <a:t>https://image.shutterstock.com/image-vector/temples-world-different-religions-infographics-260nw-518053699.jpg</a:t>
            </a:r>
            <a:r>
              <a:rPr lang="en"/>
              <a:t>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Google Shape;115;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16" name="Google Shape;116;p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
        <p:cNvGrpSpPr/>
        <p:nvPr/>
      </p:nvGrpSpPr>
      <p:grpSpPr>
        <a:xfrm>
          <a:off x="0" y="0"/>
          <a:ext cx="0" cy="0"/>
          <a:chOff x="0" y="0"/>
          <a:chExt cx="0" cy="0"/>
        </a:xfrm>
      </p:grpSpPr>
      <p:sp>
        <p:nvSpPr>
          <p:cNvPr id="121" name="Google Shape;121;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22" name="Google Shape;122;p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
              <a:t>Photo: </a:t>
            </a:r>
            <a:r>
              <a:rPr lang="en" u="sng">
                <a:solidFill>
                  <a:schemeClr val="hlink"/>
                </a:solidFill>
                <a:hlinkClick r:id="rId3"/>
              </a:rPr>
              <a:t>https://sacredsites.com/images/asia/india/golden_temple_600.jpg</a:t>
            </a:r>
            <a:endParaRPr/>
          </a:p>
          <a:p>
            <a:pPr marL="0" lvl="0" indent="0" algn="l" rtl="0">
              <a:lnSpc>
                <a:spcPct val="100000"/>
              </a:lnSpc>
              <a:spcBef>
                <a:spcPts val="0"/>
              </a:spcBef>
              <a:spcAft>
                <a:spcPts val="0"/>
              </a:spcAft>
              <a:buSzPts val="1100"/>
              <a:buNone/>
            </a:pPr>
            <a:endParaRPr/>
          </a:p>
          <a:p>
            <a:pPr marL="0" lvl="0" indent="0" algn="l" rtl="0">
              <a:lnSpc>
                <a:spcPct val="100000"/>
              </a:lnSpc>
              <a:spcBef>
                <a:spcPts val="0"/>
              </a:spcBef>
              <a:spcAft>
                <a:spcPts val="0"/>
              </a:spcAft>
              <a:buSzPts val="1100"/>
              <a:buNone/>
            </a:pPr>
            <a:r>
              <a:rPr lang="en"/>
              <a:t>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8"/>
        <p:cNvGrpSpPr/>
        <p:nvPr/>
      </p:nvGrpSpPr>
      <p:grpSpPr>
        <a:xfrm>
          <a:off x="0" y="0"/>
          <a:ext cx="0" cy="0"/>
          <a:chOff x="0" y="0"/>
          <a:chExt cx="0" cy="0"/>
        </a:xfrm>
      </p:grpSpPr>
      <p:sp>
        <p:nvSpPr>
          <p:cNvPr id="129" name="Google Shape;129;p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30" name="Google Shape;130;p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
              <a:t>Photo: </a:t>
            </a:r>
            <a:r>
              <a:rPr lang="en" u="sng">
                <a:solidFill>
                  <a:schemeClr val="hlink"/>
                </a:solidFill>
                <a:hlinkClick r:id="rId3"/>
              </a:rPr>
              <a:t>https://img.freepik.com/free-vector/nature-geographic-landscape-vector_1308-61300.jpg?w=2000</a:t>
            </a:r>
            <a:r>
              <a:rPr lang="en"/>
              <a:t>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4"/>
        <p:cNvGrpSpPr/>
        <p:nvPr/>
      </p:nvGrpSpPr>
      <p:grpSpPr>
        <a:xfrm>
          <a:off x="0" y="0"/>
          <a:ext cx="0" cy="0"/>
          <a:chOff x="0" y="0"/>
          <a:chExt cx="0" cy="0"/>
        </a:xfrm>
      </p:grpSpPr>
      <p:sp>
        <p:nvSpPr>
          <p:cNvPr id="135" name="Google Shape;135;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36" name="Google Shape;136;p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
              <a:t>Photo: </a:t>
            </a:r>
            <a:r>
              <a:rPr lang="en" u="sng">
                <a:solidFill>
                  <a:schemeClr val="hlink"/>
                </a:solidFill>
                <a:hlinkClick r:id="rId3"/>
              </a:rPr>
              <a:t>https://www.worldheritagesite.org/picx/t221.jpg</a:t>
            </a:r>
            <a:r>
              <a:rPr lang="en"/>
              <a:t>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1"/>
        <p:cNvGrpSpPr/>
        <p:nvPr/>
      </p:nvGrpSpPr>
      <p:grpSpPr>
        <a:xfrm>
          <a:off x="0" y="0"/>
          <a:ext cx="0" cy="0"/>
          <a:chOff x="0" y="0"/>
          <a:chExt cx="0" cy="0"/>
        </a:xfrm>
      </p:grpSpPr>
      <p:sp>
        <p:nvSpPr>
          <p:cNvPr id="142" name="Google Shape;142;p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43" name="Google Shape;143;p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
              <a:t>Photo: </a:t>
            </a:r>
            <a:r>
              <a:rPr lang="en" u="sng">
                <a:solidFill>
                  <a:schemeClr val="hlink"/>
                </a:solidFill>
                <a:hlinkClick r:id="rId3"/>
              </a:rPr>
              <a:t>https://www.worldhistory.org/img/r/p/500x600/10131.jpg.webp?v=1635275703</a:t>
            </a:r>
            <a:endParaRPr/>
          </a:p>
          <a:p>
            <a:pPr marL="0" lvl="0" indent="0" algn="l" rtl="0">
              <a:lnSpc>
                <a:spcPct val="100000"/>
              </a:lnSpc>
              <a:spcBef>
                <a:spcPts val="0"/>
              </a:spcBef>
              <a:spcAft>
                <a:spcPts val="0"/>
              </a:spcAft>
              <a:buSzPts val="1100"/>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1"/>
        <p:cNvGrpSpPr/>
        <p:nvPr/>
      </p:nvGrpSpPr>
      <p:grpSpPr>
        <a:xfrm>
          <a:off x="0" y="0"/>
          <a:ext cx="0" cy="0"/>
          <a:chOff x="0" y="0"/>
          <a:chExt cx="0" cy="0"/>
        </a:xfrm>
      </p:grpSpPr>
      <p:sp>
        <p:nvSpPr>
          <p:cNvPr id="12" name="Google Shape;12;p33"/>
          <p:cNvSpPr txBox="1">
            <a:spLocks noGrp="1"/>
          </p:cNvSpPr>
          <p:nvPr>
            <p:ph type="ctrTitle"/>
          </p:nvPr>
        </p:nvSpPr>
        <p:spPr>
          <a:xfrm>
            <a:off x="1143000" y="841772"/>
            <a:ext cx="6858000" cy="17907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4500"/>
              <a:buFont typeface="Calibri"/>
              <a:buNone/>
              <a:defRPr sz="45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 name="Google Shape;13;p33"/>
          <p:cNvSpPr txBox="1">
            <a:spLocks noGrp="1"/>
          </p:cNvSpPr>
          <p:nvPr>
            <p:ph type="subTitle" idx="1"/>
          </p:nvPr>
        </p:nvSpPr>
        <p:spPr>
          <a:xfrm>
            <a:off x="1143000" y="2701528"/>
            <a:ext cx="6858000" cy="124182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750"/>
              </a:spcBef>
              <a:spcAft>
                <a:spcPts val="0"/>
              </a:spcAft>
              <a:buClr>
                <a:schemeClr val="dk1"/>
              </a:buClr>
              <a:buSzPts val="1800"/>
              <a:buNone/>
              <a:defRPr sz="1800"/>
            </a:lvl1pPr>
            <a:lvl2pPr lvl="1" algn="ctr">
              <a:lnSpc>
                <a:spcPct val="90000"/>
              </a:lnSpc>
              <a:spcBef>
                <a:spcPts val="375"/>
              </a:spcBef>
              <a:spcAft>
                <a:spcPts val="0"/>
              </a:spcAft>
              <a:buClr>
                <a:schemeClr val="dk1"/>
              </a:buClr>
              <a:buSzPts val="1500"/>
              <a:buNone/>
              <a:defRPr sz="1500"/>
            </a:lvl2pPr>
            <a:lvl3pPr lvl="2" algn="ctr">
              <a:lnSpc>
                <a:spcPct val="90000"/>
              </a:lnSpc>
              <a:spcBef>
                <a:spcPts val="375"/>
              </a:spcBef>
              <a:spcAft>
                <a:spcPts val="0"/>
              </a:spcAft>
              <a:buClr>
                <a:schemeClr val="dk1"/>
              </a:buClr>
              <a:buSzPts val="1350"/>
              <a:buNone/>
              <a:defRPr sz="1350"/>
            </a:lvl3pPr>
            <a:lvl4pPr lvl="3" algn="ctr">
              <a:lnSpc>
                <a:spcPct val="90000"/>
              </a:lnSpc>
              <a:spcBef>
                <a:spcPts val="375"/>
              </a:spcBef>
              <a:spcAft>
                <a:spcPts val="0"/>
              </a:spcAft>
              <a:buClr>
                <a:schemeClr val="dk1"/>
              </a:buClr>
              <a:buSzPts val="1200"/>
              <a:buNone/>
              <a:defRPr sz="1200"/>
            </a:lvl4pPr>
            <a:lvl5pPr lvl="4" algn="ctr">
              <a:lnSpc>
                <a:spcPct val="90000"/>
              </a:lnSpc>
              <a:spcBef>
                <a:spcPts val="375"/>
              </a:spcBef>
              <a:spcAft>
                <a:spcPts val="0"/>
              </a:spcAft>
              <a:buClr>
                <a:schemeClr val="dk1"/>
              </a:buClr>
              <a:buSzPts val="1200"/>
              <a:buNone/>
              <a:defRPr sz="1200"/>
            </a:lvl5pPr>
            <a:lvl6pPr lvl="5" algn="ctr">
              <a:lnSpc>
                <a:spcPct val="90000"/>
              </a:lnSpc>
              <a:spcBef>
                <a:spcPts val="375"/>
              </a:spcBef>
              <a:spcAft>
                <a:spcPts val="0"/>
              </a:spcAft>
              <a:buClr>
                <a:schemeClr val="dk1"/>
              </a:buClr>
              <a:buSzPts val="1200"/>
              <a:buNone/>
              <a:defRPr sz="1200"/>
            </a:lvl6pPr>
            <a:lvl7pPr lvl="6" algn="ctr">
              <a:lnSpc>
                <a:spcPct val="90000"/>
              </a:lnSpc>
              <a:spcBef>
                <a:spcPts val="375"/>
              </a:spcBef>
              <a:spcAft>
                <a:spcPts val="0"/>
              </a:spcAft>
              <a:buClr>
                <a:schemeClr val="dk1"/>
              </a:buClr>
              <a:buSzPts val="1200"/>
              <a:buNone/>
              <a:defRPr sz="1200"/>
            </a:lvl7pPr>
            <a:lvl8pPr lvl="7" algn="ctr">
              <a:lnSpc>
                <a:spcPct val="90000"/>
              </a:lnSpc>
              <a:spcBef>
                <a:spcPts val="375"/>
              </a:spcBef>
              <a:spcAft>
                <a:spcPts val="0"/>
              </a:spcAft>
              <a:buClr>
                <a:schemeClr val="dk1"/>
              </a:buClr>
              <a:buSzPts val="1200"/>
              <a:buNone/>
              <a:defRPr sz="1200"/>
            </a:lvl8pPr>
            <a:lvl9pPr lvl="8" algn="ctr">
              <a:lnSpc>
                <a:spcPct val="90000"/>
              </a:lnSpc>
              <a:spcBef>
                <a:spcPts val="375"/>
              </a:spcBef>
              <a:spcAft>
                <a:spcPts val="0"/>
              </a:spcAft>
              <a:buClr>
                <a:schemeClr val="dk1"/>
              </a:buClr>
              <a:buSzPts val="1200"/>
              <a:buNone/>
              <a:defRPr sz="1200"/>
            </a:lvl9pPr>
          </a:lstStyle>
          <a:p>
            <a:endParaRPr/>
          </a:p>
        </p:txBody>
      </p:sp>
      <p:sp>
        <p:nvSpPr>
          <p:cNvPr id="14" name="Google Shape;14;p33"/>
          <p:cNvSpPr txBox="1">
            <a:spLocks noGrp="1"/>
          </p:cNvSpPr>
          <p:nvPr>
            <p:ph type="dt" idx="10"/>
          </p:nvPr>
        </p:nvSpPr>
        <p:spPr>
          <a:xfrm>
            <a:off x="628650" y="4767263"/>
            <a:ext cx="2057400" cy="273844"/>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5" name="Google Shape;15;p33"/>
          <p:cNvSpPr txBox="1">
            <a:spLocks noGrp="1"/>
          </p:cNvSpPr>
          <p:nvPr>
            <p:ph type="ftr" idx="11"/>
          </p:nvPr>
        </p:nvSpPr>
        <p:spPr>
          <a:xfrm>
            <a:off x="3028950" y="4767263"/>
            <a:ext cx="3086100" cy="273844"/>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6" name="Google Shape;16;p33"/>
          <p:cNvSpPr txBox="1">
            <a:spLocks noGrp="1"/>
          </p:cNvSpPr>
          <p:nvPr>
            <p:ph type="sldNum" idx="12"/>
          </p:nvPr>
        </p:nvSpPr>
        <p:spPr>
          <a:xfrm>
            <a:off x="6457950" y="4767263"/>
            <a:ext cx="2057400" cy="273844"/>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5"/>
        <p:cNvGrpSpPr/>
        <p:nvPr/>
      </p:nvGrpSpPr>
      <p:grpSpPr>
        <a:xfrm>
          <a:off x="0" y="0"/>
          <a:ext cx="0" cy="0"/>
          <a:chOff x="0" y="0"/>
          <a:chExt cx="0" cy="0"/>
        </a:xfrm>
      </p:grpSpPr>
      <p:sp>
        <p:nvSpPr>
          <p:cNvPr id="66" name="Google Shape;66;p42"/>
          <p:cNvSpPr txBox="1">
            <a:spLocks noGrp="1"/>
          </p:cNvSpPr>
          <p:nvPr>
            <p:ph type="title"/>
          </p:nvPr>
        </p:nvSpPr>
        <p:spPr>
          <a:xfrm>
            <a:off x="629841" y="342900"/>
            <a:ext cx="2949178" cy="120015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2400"/>
              <a:buFont typeface="Calibri"/>
              <a:buNone/>
              <a:defRPr sz="24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7" name="Google Shape;67;p42"/>
          <p:cNvSpPr>
            <a:spLocks noGrp="1"/>
          </p:cNvSpPr>
          <p:nvPr>
            <p:ph type="pic" idx="2"/>
          </p:nvPr>
        </p:nvSpPr>
        <p:spPr>
          <a:xfrm>
            <a:off x="3887391" y="740569"/>
            <a:ext cx="4629150" cy="3655219"/>
          </a:xfrm>
          <a:prstGeom prst="rect">
            <a:avLst/>
          </a:prstGeom>
          <a:noFill/>
          <a:ln>
            <a:noFill/>
          </a:ln>
        </p:spPr>
      </p:sp>
      <p:sp>
        <p:nvSpPr>
          <p:cNvPr id="68" name="Google Shape;68;p42"/>
          <p:cNvSpPr txBox="1">
            <a:spLocks noGrp="1"/>
          </p:cNvSpPr>
          <p:nvPr>
            <p:ph type="body" idx="1"/>
          </p:nvPr>
        </p:nvSpPr>
        <p:spPr>
          <a:xfrm>
            <a:off x="629841" y="1543050"/>
            <a:ext cx="2949178" cy="2858691"/>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750"/>
              </a:spcBef>
              <a:spcAft>
                <a:spcPts val="0"/>
              </a:spcAft>
              <a:buClr>
                <a:schemeClr val="dk1"/>
              </a:buClr>
              <a:buSzPts val="1200"/>
              <a:buNone/>
              <a:defRPr sz="1200"/>
            </a:lvl1pPr>
            <a:lvl2pPr marL="914400" lvl="1" indent="-228600" algn="l">
              <a:lnSpc>
                <a:spcPct val="90000"/>
              </a:lnSpc>
              <a:spcBef>
                <a:spcPts val="375"/>
              </a:spcBef>
              <a:spcAft>
                <a:spcPts val="0"/>
              </a:spcAft>
              <a:buClr>
                <a:schemeClr val="dk1"/>
              </a:buClr>
              <a:buSzPts val="1050"/>
              <a:buNone/>
              <a:defRPr sz="1050"/>
            </a:lvl2pPr>
            <a:lvl3pPr marL="1371600" lvl="2" indent="-228600" algn="l">
              <a:lnSpc>
                <a:spcPct val="90000"/>
              </a:lnSpc>
              <a:spcBef>
                <a:spcPts val="375"/>
              </a:spcBef>
              <a:spcAft>
                <a:spcPts val="0"/>
              </a:spcAft>
              <a:buClr>
                <a:schemeClr val="dk1"/>
              </a:buClr>
              <a:buSzPts val="900"/>
              <a:buNone/>
              <a:defRPr sz="900"/>
            </a:lvl3pPr>
            <a:lvl4pPr marL="1828800" lvl="3" indent="-228600" algn="l">
              <a:lnSpc>
                <a:spcPct val="90000"/>
              </a:lnSpc>
              <a:spcBef>
                <a:spcPts val="375"/>
              </a:spcBef>
              <a:spcAft>
                <a:spcPts val="0"/>
              </a:spcAft>
              <a:buClr>
                <a:schemeClr val="dk1"/>
              </a:buClr>
              <a:buSzPts val="750"/>
              <a:buNone/>
              <a:defRPr sz="750"/>
            </a:lvl4pPr>
            <a:lvl5pPr marL="2286000" lvl="4" indent="-228600" algn="l">
              <a:lnSpc>
                <a:spcPct val="90000"/>
              </a:lnSpc>
              <a:spcBef>
                <a:spcPts val="375"/>
              </a:spcBef>
              <a:spcAft>
                <a:spcPts val="0"/>
              </a:spcAft>
              <a:buClr>
                <a:schemeClr val="dk1"/>
              </a:buClr>
              <a:buSzPts val="750"/>
              <a:buNone/>
              <a:defRPr sz="750"/>
            </a:lvl5pPr>
            <a:lvl6pPr marL="2743200" lvl="5" indent="-228600" algn="l">
              <a:lnSpc>
                <a:spcPct val="90000"/>
              </a:lnSpc>
              <a:spcBef>
                <a:spcPts val="375"/>
              </a:spcBef>
              <a:spcAft>
                <a:spcPts val="0"/>
              </a:spcAft>
              <a:buClr>
                <a:schemeClr val="dk1"/>
              </a:buClr>
              <a:buSzPts val="750"/>
              <a:buNone/>
              <a:defRPr sz="750"/>
            </a:lvl6pPr>
            <a:lvl7pPr marL="3200400" lvl="6" indent="-228600" algn="l">
              <a:lnSpc>
                <a:spcPct val="90000"/>
              </a:lnSpc>
              <a:spcBef>
                <a:spcPts val="375"/>
              </a:spcBef>
              <a:spcAft>
                <a:spcPts val="0"/>
              </a:spcAft>
              <a:buClr>
                <a:schemeClr val="dk1"/>
              </a:buClr>
              <a:buSzPts val="750"/>
              <a:buNone/>
              <a:defRPr sz="750"/>
            </a:lvl7pPr>
            <a:lvl8pPr marL="3657600" lvl="7" indent="-228600" algn="l">
              <a:lnSpc>
                <a:spcPct val="90000"/>
              </a:lnSpc>
              <a:spcBef>
                <a:spcPts val="375"/>
              </a:spcBef>
              <a:spcAft>
                <a:spcPts val="0"/>
              </a:spcAft>
              <a:buClr>
                <a:schemeClr val="dk1"/>
              </a:buClr>
              <a:buSzPts val="750"/>
              <a:buNone/>
              <a:defRPr sz="750"/>
            </a:lvl8pPr>
            <a:lvl9pPr marL="4114800" lvl="8" indent="-228600" algn="l">
              <a:lnSpc>
                <a:spcPct val="90000"/>
              </a:lnSpc>
              <a:spcBef>
                <a:spcPts val="375"/>
              </a:spcBef>
              <a:spcAft>
                <a:spcPts val="0"/>
              </a:spcAft>
              <a:buClr>
                <a:schemeClr val="dk1"/>
              </a:buClr>
              <a:buSzPts val="750"/>
              <a:buNone/>
              <a:defRPr sz="750"/>
            </a:lvl9pPr>
          </a:lstStyle>
          <a:p>
            <a:endParaRPr/>
          </a:p>
        </p:txBody>
      </p:sp>
      <p:sp>
        <p:nvSpPr>
          <p:cNvPr id="69" name="Google Shape;69;p42"/>
          <p:cNvSpPr txBox="1">
            <a:spLocks noGrp="1"/>
          </p:cNvSpPr>
          <p:nvPr>
            <p:ph type="dt" idx="10"/>
          </p:nvPr>
        </p:nvSpPr>
        <p:spPr>
          <a:xfrm>
            <a:off x="628650" y="4767263"/>
            <a:ext cx="2057400" cy="273844"/>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0" name="Google Shape;70;p42"/>
          <p:cNvSpPr txBox="1">
            <a:spLocks noGrp="1"/>
          </p:cNvSpPr>
          <p:nvPr>
            <p:ph type="ftr" idx="11"/>
          </p:nvPr>
        </p:nvSpPr>
        <p:spPr>
          <a:xfrm>
            <a:off x="3028950" y="4767263"/>
            <a:ext cx="3086100" cy="273844"/>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1" name="Google Shape;71;p42"/>
          <p:cNvSpPr txBox="1">
            <a:spLocks noGrp="1"/>
          </p:cNvSpPr>
          <p:nvPr>
            <p:ph type="sldNum" idx="12"/>
          </p:nvPr>
        </p:nvSpPr>
        <p:spPr>
          <a:xfrm>
            <a:off x="6457950" y="4767263"/>
            <a:ext cx="2057400" cy="273844"/>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72"/>
        <p:cNvGrpSpPr/>
        <p:nvPr/>
      </p:nvGrpSpPr>
      <p:grpSpPr>
        <a:xfrm>
          <a:off x="0" y="0"/>
          <a:ext cx="0" cy="0"/>
          <a:chOff x="0" y="0"/>
          <a:chExt cx="0" cy="0"/>
        </a:xfrm>
      </p:grpSpPr>
      <p:sp>
        <p:nvSpPr>
          <p:cNvPr id="73" name="Google Shape;73;p43"/>
          <p:cNvSpPr txBox="1">
            <a:spLocks noGrp="1"/>
          </p:cNvSpPr>
          <p:nvPr>
            <p:ph type="title"/>
          </p:nvPr>
        </p:nvSpPr>
        <p:spPr>
          <a:xfrm>
            <a:off x="628650" y="273844"/>
            <a:ext cx="7886700" cy="994172"/>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4" name="Google Shape;74;p43"/>
          <p:cNvSpPr txBox="1">
            <a:spLocks noGrp="1"/>
          </p:cNvSpPr>
          <p:nvPr>
            <p:ph type="body" idx="1"/>
          </p:nvPr>
        </p:nvSpPr>
        <p:spPr>
          <a:xfrm rot="5400000">
            <a:off x="2940248" y="-942379"/>
            <a:ext cx="3263504" cy="78867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750"/>
              </a:spcBef>
              <a:spcAft>
                <a:spcPts val="0"/>
              </a:spcAft>
              <a:buClr>
                <a:schemeClr val="dk1"/>
              </a:buClr>
              <a:buSzPts val="1800"/>
              <a:buChar char="•"/>
              <a:defRPr/>
            </a:lvl1pPr>
            <a:lvl2pPr marL="914400" lvl="1" indent="-342900" algn="l">
              <a:lnSpc>
                <a:spcPct val="90000"/>
              </a:lnSpc>
              <a:spcBef>
                <a:spcPts val="375"/>
              </a:spcBef>
              <a:spcAft>
                <a:spcPts val="0"/>
              </a:spcAft>
              <a:buClr>
                <a:schemeClr val="dk1"/>
              </a:buClr>
              <a:buSzPts val="1800"/>
              <a:buChar char="•"/>
              <a:defRPr/>
            </a:lvl2pPr>
            <a:lvl3pPr marL="1371600" lvl="2" indent="-342900" algn="l">
              <a:lnSpc>
                <a:spcPct val="90000"/>
              </a:lnSpc>
              <a:spcBef>
                <a:spcPts val="375"/>
              </a:spcBef>
              <a:spcAft>
                <a:spcPts val="0"/>
              </a:spcAft>
              <a:buClr>
                <a:schemeClr val="dk1"/>
              </a:buClr>
              <a:buSzPts val="1800"/>
              <a:buChar char="•"/>
              <a:defRPr/>
            </a:lvl3pPr>
            <a:lvl4pPr marL="1828800" lvl="3" indent="-342900" algn="l">
              <a:lnSpc>
                <a:spcPct val="90000"/>
              </a:lnSpc>
              <a:spcBef>
                <a:spcPts val="375"/>
              </a:spcBef>
              <a:spcAft>
                <a:spcPts val="0"/>
              </a:spcAft>
              <a:buClr>
                <a:schemeClr val="dk1"/>
              </a:buClr>
              <a:buSzPts val="1800"/>
              <a:buChar char="•"/>
              <a:defRPr/>
            </a:lvl4pPr>
            <a:lvl5pPr marL="2286000" lvl="4" indent="-342900" algn="l">
              <a:lnSpc>
                <a:spcPct val="90000"/>
              </a:lnSpc>
              <a:spcBef>
                <a:spcPts val="375"/>
              </a:spcBef>
              <a:spcAft>
                <a:spcPts val="0"/>
              </a:spcAft>
              <a:buClr>
                <a:schemeClr val="dk1"/>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75" name="Google Shape;75;p43"/>
          <p:cNvSpPr txBox="1">
            <a:spLocks noGrp="1"/>
          </p:cNvSpPr>
          <p:nvPr>
            <p:ph type="dt" idx="10"/>
          </p:nvPr>
        </p:nvSpPr>
        <p:spPr>
          <a:xfrm>
            <a:off x="628650" y="4767263"/>
            <a:ext cx="2057400" cy="273844"/>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6" name="Google Shape;76;p43"/>
          <p:cNvSpPr txBox="1">
            <a:spLocks noGrp="1"/>
          </p:cNvSpPr>
          <p:nvPr>
            <p:ph type="ftr" idx="11"/>
          </p:nvPr>
        </p:nvSpPr>
        <p:spPr>
          <a:xfrm>
            <a:off x="3028950" y="4767263"/>
            <a:ext cx="3086100" cy="273844"/>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7" name="Google Shape;77;p43"/>
          <p:cNvSpPr txBox="1">
            <a:spLocks noGrp="1"/>
          </p:cNvSpPr>
          <p:nvPr>
            <p:ph type="sldNum" idx="12"/>
          </p:nvPr>
        </p:nvSpPr>
        <p:spPr>
          <a:xfrm>
            <a:off x="6457950" y="4767263"/>
            <a:ext cx="2057400" cy="273844"/>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8"/>
        <p:cNvGrpSpPr/>
        <p:nvPr/>
      </p:nvGrpSpPr>
      <p:grpSpPr>
        <a:xfrm>
          <a:off x="0" y="0"/>
          <a:ext cx="0" cy="0"/>
          <a:chOff x="0" y="0"/>
          <a:chExt cx="0" cy="0"/>
        </a:xfrm>
      </p:grpSpPr>
      <p:sp>
        <p:nvSpPr>
          <p:cNvPr id="79" name="Google Shape;79;p44"/>
          <p:cNvSpPr txBox="1">
            <a:spLocks noGrp="1"/>
          </p:cNvSpPr>
          <p:nvPr>
            <p:ph type="title"/>
          </p:nvPr>
        </p:nvSpPr>
        <p:spPr>
          <a:xfrm rot="5400000">
            <a:off x="5350073" y="1467446"/>
            <a:ext cx="4358879" cy="1971675"/>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0" name="Google Shape;80;p44"/>
          <p:cNvSpPr txBox="1">
            <a:spLocks noGrp="1"/>
          </p:cNvSpPr>
          <p:nvPr>
            <p:ph type="body" idx="1"/>
          </p:nvPr>
        </p:nvSpPr>
        <p:spPr>
          <a:xfrm rot="5400000">
            <a:off x="1349573" y="-447079"/>
            <a:ext cx="4358879" cy="5800725"/>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750"/>
              </a:spcBef>
              <a:spcAft>
                <a:spcPts val="0"/>
              </a:spcAft>
              <a:buClr>
                <a:schemeClr val="dk1"/>
              </a:buClr>
              <a:buSzPts val="1800"/>
              <a:buChar char="•"/>
              <a:defRPr/>
            </a:lvl1pPr>
            <a:lvl2pPr marL="914400" lvl="1" indent="-342900" algn="l">
              <a:lnSpc>
                <a:spcPct val="90000"/>
              </a:lnSpc>
              <a:spcBef>
                <a:spcPts val="375"/>
              </a:spcBef>
              <a:spcAft>
                <a:spcPts val="0"/>
              </a:spcAft>
              <a:buClr>
                <a:schemeClr val="dk1"/>
              </a:buClr>
              <a:buSzPts val="1800"/>
              <a:buChar char="•"/>
              <a:defRPr/>
            </a:lvl2pPr>
            <a:lvl3pPr marL="1371600" lvl="2" indent="-342900" algn="l">
              <a:lnSpc>
                <a:spcPct val="90000"/>
              </a:lnSpc>
              <a:spcBef>
                <a:spcPts val="375"/>
              </a:spcBef>
              <a:spcAft>
                <a:spcPts val="0"/>
              </a:spcAft>
              <a:buClr>
                <a:schemeClr val="dk1"/>
              </a:buClr>
              <a:buSzPts val="1800"/>
              <a:buChar char="•"/>
              <a:defRPr/>
            </a:lvl3pPr>
            <a:lvl4pPr marL="1828800" lvl="3" indent="-342900" algn="l">
              <a:lnSpc>
                <a:spcPct val="90000"/>
              </a:lnSpc>
              <a:spcBef>
                <a:spcPts val="375"/>
              </a:spcBef>
              <a:spcAft>
                <a:spcPts val="0"/>
              </a:spcAft>
              <a:buClr>
                <a:schemeClr val="dk1"/>
              </a:buClr>
              <a:buSzPts val="1800"/>
              <a:buChar char="•"/>
              <a:defRPr/>
            </a:lvl4pPr>
            <a:lvl5pPr marL="2286000" lvl="4" indent="-342900" algn="l">
              <a:lnSpc>
                <a:spcPct val="90000"/>
              </a:lnSpc>
              <a:spcBef>
                <a:spcPts val="375"/>
              </a:spcBef>
              <a:spcAft>
                <a:spcPts val="0"/>
              </a:spcAft>
              <a:buClr>
                <a:schemeClr val="dk1"/>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81" name="Google Shape;81;p44"/>
          <p:cNvSpPr txBox="1">
            <a:spLocks noGrp="1"/>
          </p:cNvSpPr>
          <p:nvPr>
            <p:ph type="dt" idx="10"/>
          </p:nvPr>
        </p:nvSpPr>
        <p:spPr>
          <a:xfrm>
            <a:off x="628650" y="4767263"/>
            <a:ext cx="2057400" cy="273844"/>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2" name="Google Shape;82;p44"/>
          <p:cNvSpPr txBox="1">
            <a:spLocks noGrp="1"/>
          </p:cNvSpPr>
          <p:nvPr>
            <p:ph type="ftr" idx="11"/>
          </p:nvPr>
        </p:nvSpPr>
        <p:spPr>
          <a:xfrm>
            <a:off x="3028950" y="4767263"/>
            <a:ext cx="3086100" cy="273844"/>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3" name="Google Shape;83;p44"/>
          <p:cNvSpPr txBox="1">
            <a:spLocks noGrp="1"/>
          </p:cNvSpPr>
          <p:nvPr>
            <p:ph type="sldNum" idx="12"/>
          </p:nvPr>
        </p:nvSpPr>
        <p:spPr>
          <a:xfrm>
            <a:off x="6457950" y="4767263"/>
            <a:ext cx="2057400" cy="273844"/>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7"/>
        <p:cNvGrpSpPr/>
        <p:nvPr/>
      </p:nvGrpSpPr>
      <p:grpSpPr>
        <a:xfrm>
          <a:off x="0" y="0"/>
          <a:ext cx="0" cy="0"/>
          <a:chOff x="0" y="0"/>
          <a:chExt cx="0" cy="0"/>
        </a:xfrm>
      </p:grpSpPr>
      <p:sp>
        <p:nvSpPr>
          <p:cNvPr id="18" name="Google Shape;18;p34"/>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lgn="l">
              <a:lnSpc>
                <a:spcPct val="90000"/>
              </a:lnSpc>
              <a:spcBef>
                <a:spcPts val="0"/>
              </a:spcBef>
              <a:spcAft>
                <a:spcPts val="0"/>
              </a:spcAft>
              <a:buClr>
                <a:schemeClr val="dk1"/>
              </a:buClr>
              <a:buSzPts val="2800"/>
              <a:buFont typeface="Calibri"/>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19" name="Google Shape;19;p34"/>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42900" algn="l">
              <a:lnSpc>
                <a:spcPct val="90000"/>
              </a:lnSpc>
              <a:spcBef>
                <a:spcPts val="0"/>
              </a:spcBef>
              <a:spcAft>
                <a:spcPts val="0"/>
              </a:spcAft>
              <a:buClr>
                <a:schemeClr val="dk1"/>
              </a:buClr>
              <a:buSzPts val="1800"/>
              <a:buChar char="●"/>
              <a:defRPr/>
            </a:lvl1pPr>
            <a:lvl2pPr marL="914400" lvl="1" indent="-317500" algn="l">
              <a:lnSpc>
                <a:spcPct val="90000"/>
              </a:lnSpc>
              <a:spcBef>
                <a:spcPts val="0"/>
              </a:spcBef>
              <a:spcAft>
                <a:spcPts val="0"/>
              </a:spcAft>
              <a:buClr>
                <a:schemeClr val="dk1"/>
              </a:buClr>
              <a:buSzPts val="1400"/>
              <a:buChar char="○"/>
              <a:defRPr/>
            </a:lvl2pPr>
            <a:lvl3pPr marL="1371600" lvl="2" indent="-317500" algn="l">
              <a:lnSpc>
                <a:spcPct val="90000"/>
              </a:lnSpc>
              <a:spcBef>
                <a:spcPts val="0"/>
              </a:spcBef>
              <a:spcAft>
                <a:spcPts val="0"/>
              </a:spcAft>
              <a:buClr>
                <a:schemeClr val="dk1"/>
              </a:buClr>
              <a:buSzPts val="1400"/>
              <a:buChar char="■"/>
              <a:defRPr/>
            </a:lvl3pPr>
            <a:lvl4pPr marL="1828800" lvl="3" indent="-317500" algn="l">
              <a:lnSpc>
                <a:spcPct val="90000"/>
              </a:lnSpc>
              <a:spcBef>
                <a:spcPts val="0"/>
              </a:spcBef>
              <a:spcAft>
                <a:spcPts val="0"/>
              </a:spcAft>
              <a:buClr>
                <a:schemeClr val="dk1"/>
              </a:buClr>
              <a:buSzPts val="1400"/>
              <a:buChar char="●"/>
              <a:defRPr/>
            </a:lvl4pPr>
            <a:lvl5pPr marL="2286000" lvl="4" indent="-317500" algn="l">
              <a:lnSpc>
                <a:spcPct val="90000"/>
              </a:lnSpc>
              <a:spcBef>
                <a:spcPts val="0"/>
              </a:spcBef>
              <a:spcAft>
                <a:spcPts val="0"/>
              </a:spcAft>
              <a:buClr>
                <a:schemeClr val="dk1"/>
              </a:buClr>
              <a:buSzPts val="1400"/>
              <a:buChar char="○"/>
              <a:defRPr/>
            </a:lvl5pPr>
            <a:lvl6pPr marL="2743200" lvl="5" indent="-317500" algn="l">
              <a:lnSpc>
                <a:spcPct val="90000"/>
              </a:lnSpc>
              <a:spcBef>
                <a:spcPts val="0"/>
              </a:spcBef>
              <a:spcAft>
                <a:spcPts val="0"/>
              </a:spcAft>
              <a:buClr>
                <a:schemeClr val="dk1"/>
              </a:buClr>
              <a:buSzPts val="1400"/>
              <a:buChar char="■"/>
              <a:defRPr/>
            </a:lvl6pPr>
            <a:lvl7pPr marL="3200400" lvl="6" indent="-317500" algn="l">
              <a:lnSpc>
                <a:spcPct val="90000"/>
              </a:lnSpc>
              <a:spcBef>
                <a:spcPts val="0"/>
              </a:spcBef>
              <a:spcAft>
                <a:spcPts val="0"/>
              </a:spcAft>
              <a:buClr>
                <a:schemeClr val="dk1"/>
              </a:buClr>
              <a:buSzPts val="1400"/>
              <a:buChar char="●"/>
              <a:defRPr/>
            </a:lvl7pPr>
            <a:lvl8pPr marL="3657600" lvl="7" indent="-317500" algn="l">
              <a:lnSpc>
                <a:spcPct val="90000"/>
              </a:lnSpc>
              <a:spcBef>
                <a:spcPts val="0"/>
              </a:spcBef>
              <a:spcAft>
                <a:spcPts val="0"/>
              </a:spcAft>
              <a:buClr>
                <a:schemeClr val="dk1"/>
              </a:buClr>
              <a:buSzPts val="1400"/>
              <a:buChar char="○"/>
              <a:defRPr/>
            </a:lvl8pPr>
            <a:lvl9pPr marL="4114800" lvl="8" indent="-317500" algn="l">
              <a:lnSpc>
                <a:spcPct val="90000"/>
              </a:lnSpc>
              <a:spcBef>
                <a:spcPts val="0"/>
              </a:spcBef>
              <a:spcAft>
                <a:spcPts val="0"/>
              </a:spcAft>
              <a:buClr>
                <a:schemeClr val="dk1"/>
              </a:buClr>
              <a:buSzPts val="1400"/>
              <a:buChar char="■"/>
              <a:defRPr/>
            </a:lvl9pPr>
          </a:lstStyle>
          <a:p>
            <a:endParaRPr/>
          </a:p>
        </p:txBody>
      </p:sp>
      <p:sp>
        <p:nvSpPr>
          <p:cNvPr id="20" name="Google Shape;20;p34"/>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1"/>
        <p:cNvGrpSpPr/>
        <p:nvPr/>
      </p:nvGrpSpPr>
      <p:grpSpPr>
        <a:xfrm>
          <a:off x="0" y="0"/>
          <a:ext cx="0" cy="0"/>
          <a:chOff x="0" y="0"/>
          <a:chExt cx="0" cy="0"/>
        </a:xfrm>
      </p:grpSpPr>
      <p:sp>
        <p:nvSpPr>
          <p:cNvPr id="22" name="Google Shape;22;p35"/>
          <p:cNvSpPr txBox="1">
            <a:spLocks noGrp="1"/>
          </p:cNvSpPr>
          <p:nvPr>
            <p:ph type="title"/>
          </p:nvPr>
        </p:nvSpPr>
        <p:spPr>
          <a:xfrm>
            <a:off x="628650" y="273844"/>
            <a:ext cx="7886700" cy="994172"/>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3" name="Google Shape;23;p35"/>
          <p:cNvSpPr txBox="1">
            <a:spLocks noGrp="1"/>
          </p:cNvSpPr>
          <p:nvPr>
            <p:ph type="body" idx="1"/>
          </p:nvPr>
        </p:nvSpPr>
        <p:spPr>
          <a:xfrm>
            <a:off x="628650" y="1369219"/>
            <a:ext cx="7886700" cy="3263504"/>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750"/>
              </a:spcBef>
              <a:spcAft>
                <a:spcPts val="0"/>
              </a:spcAft>
              <a:buClr>
                <a:schemeClr val="dk1"/>
              </a:buClr>
              <a:buSzPts val="1800"/>
              <a:buChar char="•"/>
              <a:defRPr/>
            </a:lvl1pPr>
            <a:lvl2pPr marL="914400" lvl="1" indent="-342900" algn="l">
              <a:lnSpc>
                <a:spcPct val="90000"/>
              </a:lnSpc>
              <a:spcBef>
                <a:spcPts val="375"/>
              </a:spcBef>
              <a:spcAft>
                <a:spcPts val="0"/>
              </a:spcAft>
              <a:buClr>
                <a:schemeClr val="dk1"/>
              </a:buClr>
              <a:buSzPts val="1800"/>
              <a:buChar char="•"/>
              <a:defRPr/>
            </a:lvl2pPr>
            <a:lvl3pPr marL="1371600" lvl="2" indent="-342900" algn="l">
              <a:lnSpc>
                <a:spcPct val="90000"/>
              </a:lnSpc>
              <a:spcBef>
                <a:spcPts val="375"/>
              </a:spcBef>
              <a:spcAft>
                <a:spcPts val="0"/>
              </a:spcAft>
              <a:buClr>
                <a:schemeClr val="dk1"/>
              </a:buClr>
              <a:buSzPts val="1800"/>
              <a:buChar char="•"/>
              <a:defRPr/>
            </a:lvl3pPr>
            <a:lvl4pPr marL="1828800" lvl="3" indent="-342900" algn="l">
              <a:lnSpc>
                <a:spcPct val="90000"/>
              </a:lnSpc>
              <a:spcBef>
                <a:spcPts val="375"/>
              </a:spcBef>
              <a:spcAft>
                <a:spcPts val="0"/>
              </a:spcAft>
              <a:buClr>
                <a:schemeClr val="dk1"/>
              </a:buClr>
              <a:buSzPts val="1800"/>
              <a:buChar char="•"/>
              <a:defRPr/>
            </a:lvl4pPr>
            <a:lvl5pPr marL="2286000" lvl="4" indent="-342900" algn="l">
              <a:lnSpc>
                <a:spcPct val="90000"/>
              </a:lnSpc>
              <a:spcBef>
                <a:spcPts val="375"/>
              </a:spcBef>
              <a:spcAft>
                <a:spcPts val="0"/>
              </a:spcAft>
              <a:buClr>
                <a:schemeClr val="dk1"/>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24" name="Google Shape;24;p35"/>
          <p:cNvSpPr txBox="1">
            <a:spLocks noGrp="1"/>
          </p:cNvSpPr>
          <p:nvPr>
            <p:ph type="dt" idx="10"/>
          </p:nvPr>
        </p:nvSpPr>
        <p:spPr>
          <a:xfrm>
            <a:off x="628650" y="4767263"/>
            <a:ext cx="2057400" cy="273844"/>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5" name="Google Shape;25;p35"/>
          <p:cNvSpPr txBox="1">
            <a:spLocks noGrp="1"/>
          </p:cNvSpPr>
          <p:nvPr>
            <p:ph type="ftr" idx="11"/>
          </p:nvPr>
        </p:nvSpPr>
        <p:spPr>
          <a:xfrm>
            <a:off x="3028950" y="4767263"/>
            <a:ext cx="3086100" cy="273844"/>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6" name="Google Shape;26;p35"/>
          <p:cNvSpPr txBox="1">
            <a:spLocks noGrp="1"/>
          </p:cNvSpPr>
          <p:nvPr>
            <p:ph type="sldNum" idx="12"/>
          </p:nvPr>
        </p:nvSpPr>
        <p:spPr>
          <a:xfrm>
            <a:off x="6457950" y="4767263"/>
            <a:ext cx="2057400" cy="273844"/>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7"/>
        <p:cNvGrpSpPr/>
        <p:nvPr/>
      </p:nvGrpSpPr>
      <p:grpSpPr>
        <a:xfrm>
          <a:off x="0" y="0"/>
          <a:ext cx="0" cy="0"/>
          <a:chOff x="0" y="0"/>
          <a:chExt cx="0" cy="0"/>
        </a:xfrm>
      </p:grpSpPr>
      <p:sp>
        <p:nvSpPr>
          <p:cNvPr id="28" name="Google Shape;28;p36"/>
          <p:cNvSpPr txBox="1">
            <a:spLocks noGrp="1"/>
          </p:cNvSpPr>
          <p:nvPr>
            <p:ph type="title"/>
          </p:nvPr>
        </p:nvSpPr>
        <p:spPr>
          <a:xfrm>
            <a:off x="623888" y="1282304"/>
            <a:ext cx="7886700" cy="2139553"/>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4500"/>
              <a:buFont typeface="Calibri"/>
              <a:buNone/>
              <a:defRPr sz="45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9" name="Google Shape;29;p36"/>
          <p:cNvSpPr txBox="1">
            <a:spLocks noGrp="1"/>
          </p:cNvSpPr>
          <p:nvPr>
            <p:ph type="body" idx="1"/>
          </p:nvPr>
        </p:nvSpPr>
        <p:spPr>
          <a:xfrm>
            <a:off x="623888" y="3442098"/>
            <a:ext cx="7886700" cy="1125140"/>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750"/>
              </a:spcBef>
              <a:spcAft>
                <a:spcPts val="0"/>
              </a:spcAft>
              <a:buClr>
                <a:srgbClr val="888888"/>
              </a:buClr>
              <a:buSzPts val="1800"/>
              <a:buNone/>
              <a:defRPr sz="1800">
                <a:solidFill>
                  <a:srgbClr val="888888"/>
                </a:solidFill>
              </a:defRPr>
            </a:lvl1pPr>
            <a:lvl2pPr marL="914400" lvl="1" indent="-228600" algn="l">
              <a:lnSpc>
                <a:spcPct val="90000"/>
              </a:lnSpc>
              <a:spcBef>
                <a:spcPts val="375"/>
              </a:spcBef>
              <a:spcAft>
                <a:spcPts val="0"/>
              </a:spcAft>
              <a:buClr>
                <a:srgbClr val="888888"/>
              </a:buClr>
              <a:buSzPts val="1500"/>
              <a:buNone/>
              <a:defRPr sz="1500">
                <a:solidFill>
                  <a:srgbClr val="888888"/>
                </a:solidFill>
              </a:defRPr>
            </a:lvl2pPr>
            <a:lvl3pPr marL="1371600" lvl="2" indent="-228600" algn="l">
              <a:lnSpc>
                <a:spcPct val="90000"/>
              </a:lnSpc>
              <a:spcBef>
                <a:spcPts val="375"/>
              </a:spcBef>
              <a:spcAft>
                <a:spcPts val="0"/>
              </a:spcAft>
              <a:buClr>
                <a:srgbClr val="888888"/>
              </a:buClr>
              <a:buSzPts val="1350"/>
              <a:buNone/>
              <a:defRPr sz="1350">
                <a:solidFill>
                  <a:srgbClr val="888888"/>
                </a:solidFill>
              </a:defRPr>
            </a:lvl3pPr>
            <a:lvl4pPr marL="1828800" lvl="3" indent="-228600" algn="l">
              <a:lnSpc>
                <a:spcPct val="90000"/>
              </a:lnSpc>
              <a:spcBef>
                <a:spcPts val="375"/>
              </a:spcBef>
              <a:spcAft>
                <a:spcPts val="0"/>
              </a:spcAft>
              <a:buClr>
                <a:srgbClr val="888888"/>
              </a:buClr>
              <a:buSzPts val="1200"/>
              <a:buNone/>
              <a:defRPr sz="1200">
                <a:solidFill>
                  <a:srgbClr val="888888"/>
                </a:solidFill>
              </a:defRPr>
            </a:lvl4pPr>
            <a:lvl5pPr marL="2286000" lvl="4" indent="-228600" algn="l">
              <a:lnSpc>
                <a:spcPct val="90000"/>
              </a:lnSpc>
              <a:spcBef>
                <a:spcPts val="375"/>
              </a:spcBef>
              <a:spcAft>
                <a:spcPts val="0"/>
              </a:spcAft>
              <a:buClr>
                <a:srgbClr val="888888"/>
              </a:buClr>
              <a:buSzPts val="1200"/>
              <a:buNone/>
              <a:defRPr sz="1200">
                <a:solidFill>
                  <a:srgbClr val="888888"/>
                </a:solidFill>
              </a:defRPr>
            </a:lvl5pPr>
            <a:lvl6pPr marL="2743200" lvl="5" indent="-228600" algn="l">
              <a:lnSpc>
                <a:spcPct val="90000"/>
              </a:lnSpc>
              <a:spcBef>
                <a:spcPts val="375"/>
              </a:spcBef>
              <a:spcAft>
                <a:spcPts val="0"/>
              </a:spcAft>
              <a:buClr>
                <a:srgbClr val="888888"/>
              </a:buClr>
              <a:buSzPts val="1200"/>
              <a:buNone/>
              <a:defRPr sz="1200">
                <a:solidFill>
                  <a:srgbClr val="888888"/>
                </a:solidFill>
              </a:defRPr>
            </a:lvl6pPr>
            <a:lvl7pPr marL="3200400" lvl="6" indent="-228600" algn="l">
              <a:lnSpc>
                <a:spcPct val="90000"/>
              </a:lnSpc>
              <a:spcBef>
                <a:spcPts val="375"/>
              </a:spcBef>
              <a:spcAft>
                <a:spcPts val="0"/>
              </a:spcAft>
              <a:buClr>
                <a:srgbClr val="888888"/>
              </a:buClr>
              <a:buSzPts val="1200"/>
              <a:buNone/>
              <a:defRPr sz="1200">
                <a:solidFill>
                  <a:srgbClr val="888888"/>
                </a:solidFill>
              </a:defRPr>
            </a:lvl7pPr>
            <a:lvl8pPr marL="3657600" lvl="7" indent="-228600" algn="l">
              <a:lnSpc>
                <a:spcPct val="90000"/>
              </a:lnSpc>
              <a:spcBef>
                <a:spcPts val="375"/>
              </a:spcBef>
              <a:spcAft>
                <a:spcPts val="0"/>
              </a:spcAft>
              <a:buClr>
                <a:srgbClr val="888888"/>
              </a:buClr>
              <a:buSzPts val="1200"/>
              <a:buNone/>
              <a:defRPr sz="1200">
                <a:solidFill>
                  <a:srgbClr val="888888"/>
                </a:solidFill>
              </a:defRPr>
            </a:lvl8pPr>
            <a:lvl9pPr marL="4114800" lvl="8" indent="-228600" algn="l">
              <a:lnSpc>
                <a:spcPct val="90000"/>
              </a:lnSpc>
              <a:spcBef>
                <a:spcPts val="375"/>
              </a:spcBef>
              <a:spcAft>
                <a:spcPts val="0"/>
              </a:spcAft>
              <a:buClr>
                <a:srgbClr val="888888"/>
              </a:buClr>
              <a:buSzPts val="1200"/>
              <a:buNone/>
              <a:defRPr sz="1200">
                <a:solidFill>
                  <a:srgbClr val="888888"/>
                </a:solidFill>
              </a:defRPr>
            </a:lvl9pPr>
          </a:lstStyle>
          <a:p>
            <a:endParaRPr/>
          </a:p>
        </p:txBody>
      </p:sp>
      <p:sp>
        <p:nvSpPr>
          <p:cNvPr id="30" name="Google Shape;30;p36"/>
          <p:cNvSpPr txBox="1">
            <a:spLocks noGrp="1"/>
          </p:cNvSpPr>
          <p:nvPr>
            <p:ph type="dt" idx="10"/>
          </p:nvPr>
        </p:nvSpPr>
        <p:spPr>
          <a:xfrm>
            <a:off x="628650" y="4767263"/>
            <a:ext cx="2057400" cy="273844"/>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1" name="Google Shape;31;p36"/>
          <p:cNvSpPr txBox="1">
            <a:spLocks noGrp="1"/>
          </p:cNvSpPr>
          <p:nvPr>
            <p:ph type="ftr" idx="11"/>
          </p:nvPr>
        </p:nvSpPr>
        <p:spPr>
          <a:xfrm>
            <a:off x="3028950" y="4767263"/>
            <a:ext cx="3086100" cy="273844"/>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2" name="Google Shape;32;p36"/>
          <p:cNvSpPr txBox="1">
            <a:spLocks noGrp="1"/>
          </p:cNvSpPr>
          <p:nvPr>
            <p:ph type="sldNum" idx="12"/>
          </p:nvPr>
        </p:nvSpPr>
        <p:spPr>
          <a:xfrm>
            <a:off x="6457950" y="4767263"/>
            <a:ext cx="2057400" cy="273844"/>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3"/>
        <p:cNvGrpSpPr/>
        <p:nvPr/>
      </p:nvGrpSpPr>
      <p:grpSpPr>
        <a:xfrm>
          <a:off x="0" y="0"/>
          <a:ext cx="0" cy="0"/>
          <a:chOff x="0" y="0"/>
          <a:chExt cx="0" cy="0"/>
        </a:xfrm>
      </p:grpSpPr>
      <p:sp>
        <p:nvSpPr>
          <p:cNvPr id="34" name="Google Shape;34;p37"/>
          <p:cNvSpPr txBox="1">
            <a:spLocks noGrp="1"/>
          </p:cNvSpPr>
          <p:nvPr>
            <p:ph type="title"/>
          </p:nvPr>
        </p:nvSpPr>
        <p:spPr>
          <a:xfrm>
            <a:off x="628650" y="273844"/>
            <a:ext cx="7886700" cy="994172"/>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5" name="Google Shape;35;p37"/>
          <p:cNvSpPr txBox="1">
            <a:spLocks noGrp="1"/>
          </p:cNvSpPr>
          <p:nvPr>
            <p:ph type="body" idx="1"/>
          </p:nvPr>
        </p:nvSpPr>
        <p:spPr>
          <a:xfrm>
            <a:off x="628650" y="1369219"/>
            <a:ext cx="3886200" cy="3263504"/>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750"/>
              </a:spcBef>
              <a:spcAft>
                <a:spcPts val="0"/>
              </a:spcAft>
              <a:buClr>
                <a:schemeClr val="dk1"/>
              </a:buClr>
              <a:buSzPts val="1800"/>
              <a:buChar char="•"/>
              <a:defRPr/>
            </a:lvl1pPr>
            <a:lvl2pPr marL="914400" lvl="1" indent="-342900" algn="l">
              <a:lnSpc>
                <a:spcPct val="90000"/>
              </a:lnSpc>
              <a:spcBef>
                <a:spcPts val="375"/>
              </a:spcBef>
              <a:spcAft>
                <a:spcPts val="0"/>
              </a:spcAft>
              <a:buClr>
                <a:schemeClr val="dk1"/>
              </a:buClr>
              <a:buSzPts val="1800"/>
              <a:buChar char="•"/>
              <a:defRPr/>
            </a:lvl2pPr>
            <a:lvl3pPr marL="1371600" lvl="2" indent="-342900" algn="l">
              <a:lnSpc>
                <a:spcPct val="90000"/>
              </a:lnSpc>
              <a:spcBef>
                <a:spcPts val="375"/>
              </a:spcBef>
              <a:spcAft>
                <a:spcPts val="0"/>
              </a:spcAft>
              <a:buClr>
                <a:schemeClr val="dk1"/>
              </a:buClr>
              <a:buSzPts val="1800"/>
              <a:buChar char="•"/>
              <a:defRPr/>
            </a:lvl3pPr>
            <a:lvl4pPr marL="1828800" lvl="3" indent="-342900" algn="l">
              <a:lnSpc>
                <a:spcPct val="90000"/>
              </a:lnSpc>
              <a:spcBef>
                <a:spcPts val="375"/>
              </a:spcBef>
              <a:spcAft>
                <a:spcPts val="0"/>
              </a:spcAft>
              <a:buClr>
                <a:schemeClr val="dk1"/>
              </a:buClr>
              <a:buSzPts val="1800"/>
              <a:buChar char="•"/>
              <a:defRPr/>
            </a:lvl4pPr>
            <a:lvl5pPr marL="2286000" lvl="4" indent="-342900" algn="l">
              <a:lnSpc>
                <a:spcPct val="90000"/>
              </a:lnSpc>
              <a:spcBef>
                <a:spcPts val="375"/>
              </a:spcBef>
              <a:spcAft>
                <a:spcPts val="0"/>
              </a:spcAft>
              <a:buClr>
                <a:schemeClr val="dk1"/>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36" name="Google Shape;36;p37"/>
          <p:cNvSpPr txBox="1">
            <a:spLocks noGrp="1"/>
          </p:cNvSpPr>
          <p:nvPr>
            <p:ph type="body" idx="2"/>
          </p:nvPr>
        </p:nvSpPr>
        <p:spPr>
          <a:xfrm>
            <a:off x="4629150" y="1369219"/>
            <a:ext cx="3886200" cy="3263504"/>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750"/>
              </a:spcBef>
              <a:spcAft>
                <a:spcPts val="0"/>
              </a:spcAft>
              <a:buClr>
                <a:schemeClr val="dk1"/>
              </a:buClr>
              <a:buSzPts val="1800"/>
              <a:buChar char="•"/>
              <a:defRPr/>
            </a:lvl1pPr>
            <a:lvl2pPr marL="914400" lvl="1" indent="-342900" algn="l">
              <a:lnSpc>
                <a:spcPct val="90000"/>
              </a:lnSpc>
              <a:spcBef>
                <a:spcPts val="375"/>
              </a:spcBef>
              <a:spcAft>
                <a:spcPts val="0"/>
              </a:spcAft>
              <a:buClr>
                <a:schemeClr val="dk1"/>
              </a:buClr>
              <a:buSzPts val="1800"/>
              <a:buChar char="•"/>
              <a:defRPr/>
            </a:lvl2pPr>
            <a:lvl3pPr marL="1371600" lvl="2" indent="-342900" algn="l">
              <a:lnSpc>
                <a:spcPct val="90000"/>
              </a:lnSpc>
              <a:spcBef>
                <a:spcPts val="375"/>
              </a:spcBef>
              <a:spcAft>
                <a:spcPts val="0"/>
              </a:spcAft>
              <a:buClr>
                <a:schemeClr val="dk1"/>
              </a:buClr>
              <a:buSzPts val="1800"/>
              <a:buChar char="•"/>
              <a:defRPr/>
            </a:lvl3pPr>
            <a:lvl4pPr marL="1828800" lvl="3" indent="-342900" algn="l">
              <a:lnSpc>
                <a:spcPct val="90000"/>
              </a:lnSpc>
              <a:spcBef>
                <a:spcPts val="375"/>
              </a:spcBef>
              <a:spcAft>
                <a:spcPts val="0"/>
              </a:spcAft>
              <a:buClr>
                <a:schemeClr val="dk1"/>
              </a:buClr>
              <a:buSzPts val="1800"/>
              <a:buChar char="•"/>
              <a:defRPr/>
            </a:lvl4pPr>
            <a:lvl5pPr marL="2286000" lvl="4" indent="-342900" algn="l">
              <a:lnSpc>
                <a:spcPct val="90000"/>
              </a:lnSpc>
              <a:spcBef>
                <a:spcPts val="375"/>
              </a:spcBef>
              <a:spcAft>
                <a:spcPts val="0"/>
              </a:spcAft>
              <a:buClr>
                <a:schemeClr val="dk1"/>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37" name="Google Shape;37;p37"/>
          <p:cNvSpPr txBox="1">
            <a:spLocks noGrp="1"/>
          </p:cNvSpPr>
          <p:nvPr>
            <p:ph type="dt" idx="10"/>
          </p:nvPr>
        </p:nvSpPr>
        <p:spPr>
          <a:xfrm>
            <a:off x="628650" y="4767263"/>
            <a:ext cx="2057400" cy="273844"/>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8" name="Google Shape;38;p37"/>
          <p:cNvSpPr txBox="1">
            <a:spLocks noGrp="1"/>
          </p:cNvSpPr>
          <p:nvPr>
            <p:ph type="ftr" idx="11"/>
          </p:nvPr>
        </p:nvSpPr>
        <p:spPr>
          <a:xfrm>
            <a:off x="3028950" y="4767263"/>
            <a:ext cx="3086100" cy="273844"/>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9" name="Google Shape;39;p37"/>
          <p:cNvSpPr txBox="1">
            <a:spLocks noGrp="1"/>
          </p:cNvSpPr>
          <p:nvPr>
            <p:ph type="sldNum" idx="12"/>
          </p:nvPr>
        </p:nvSpPr>
        <p:spPr>
          <a:xfrm>
            <a:off x="6457950" y="4767263"/>
            <a:ext cx="2057400" cy="273844"/>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0"/>
        <p:cNvGrpSpPr/>
        <p:nvPr/>
      </p:nvGrpSpPr>
      <p:grpSpPr>
        <a:xfrm>
          <a:off x="0" y="0"/>
          <a:ext cx="0" cy="0"/>
          <a:chOff x="0" y="0"/>
          <a:chExt cx="0" cy="0"/>
        </a:xfrm>
      </p:grpSpPr>
      <p:sp>
        <p:nvSpPr>
          <p:cNvPr id="41" name="Google Shape;41;p38"/>
          <p:cNvSpPr txBox="1">
            <a:spLocks noGrp="1"/>
          </p:cNvSpPr>
          <p:nvPr>
            <p:ph type="title"/>
          </p:nvPr>
        </p:nvSpPr>
        <p:spPr>
          <a:xfrm>
            <a:off x="629841" y="273844"/>
            <a:ext cx="7886700" cy="994172"/>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2" name="Google Shape;42;p38"/>
          <p:cNvSpPr txBox="1">
            <a:spLocks noGrp="1"/>
          </p:cNvSpPr>
          <p:nvPr>
            <p:ph type="body" idx="1"/>
          </p:nvPr>
        </p:nvSpPr>
        <p:spPr>
          <a:xfrm>
            <a:off x="629842" y="1260872"/>
            <a:ext cx="3868340" cy="617934"/>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750"/>
              </a:spcBef>
              <a:spcAft>
                <a:spcPts val="0"/>
              </a:spcAft>
              <a:buClr>
                <a:schemeClr val="dk1"/>
              </a:buClr>
              <a:buSzPts val="1800"/>
              <a:buNone/>
              <a:defRPr sz="1800" b="1"/>
            </a:lvl1pPr>
            <a:lvl2pPr marL="914400" lvl="1" indent="-228600" algn="l">
              <a:lnSpc>
                <a:spcPct val="90000"/>
              </a:lnSpc>
              <a:spcBef>
                <a:spcPts val="375"/>
              </a:spcBef>
              <a:spcAft>
                <a:spcPts val="0"/>
              </a:spcAft>
              <a:buClr>
                <a:schemeClr val="dk1"/>
              </a:buClr>
              <a:buSzPts val="1500"/>
              <a:buNone/>
              <a:defRPr sz="1500" b="1"/>
            </a:lvl2pPr>
            <a:lvl3pPr marL="1371600" lvl="2" indent="-228600" algn="l">
              <a:lnSpc>
                <a:spcPct val="90000"/>
              </a:lnSpc>
              <a:spcBef>
                <a:spcPts val="375"/>
              </a:spcBef>
              <a:spcAft>
                <a:spcPts val="0"/>
              </a:spcAft>
              <a:buClr>
                <a:schemeClr val="dk1"/>
              </a:buClr>
              <a:buSzPts val="1350"/>
              <a:buNone/>
              <a:defRPr sz="1350" b="1"/>
            </a:lvl3pPr>
            <a:lvl4pPr marL="1828800" lvl="3" indent="-228600" algn="l">
              <a:lnSpc>
                <a:spcPct val="90000"/>
              </a:lnSpc>
              <a:spcBef>
                <a:spcPts val="375"/>
              </a:spcBef>
              <a:spcAft>
                <a:spcPts val="0"/>
              </a:spcAft>
              <a:buClr>
                <a:schemeClr val="dk1"/>
              </a:buClr>
              <a:buSzPts val="1200"/>
              <a:buNone/>
              <a:defRPr sz="1200" b="1"/>
            </a:lvl4pPr>
            <a:lvl5pPr marL="2286000" lvl="4" indent="-228600" algn="l">
              <a:lnSpc>
                <a:spcPct val="90000"/>
              </a:lnSpc>
              <a:spcBef>
                <a:spcPts val="375"/>
              </a:spcBef>
              <a:spcAft>
                <a:spcPts val="0"/>
              </a:spcAft>
              <a:buClr>
                <a:schemeClr val="dk1"/>
              </a:buClr>
              <a:buSzPts val="1200"/>
              <a:buNone/>
              <a:defRPr sz="1200" b="1"/>
            </a:lvl5pPr>
            <a:lvl6pPr marL="2743200" lvl="5" indent="-228600" algn="l">
              <a:lnSpc>
                <a:spcPct val="90000"/>
              </a:lnSpc>
              <a:spcBef>
                <a:spcPts val="375"/>
              </a:spcBef>
              <a:spcAft>
                <a:spcPts val="0"/>
              </a:spcAft>
              <a:buClr>
                <a:schemeClr val="dk1"/>
              </a:buClr>
              <a:buSzPts val="1200"/>
              <a:buNone/>
              <a:defRPr sz="1200" b="1"/>
            </a:lvl6pPr>
            <a:lvl7pPr marL="3200400" lvl="6" indent="-228600" algn="l">
              <a:lnSpc>
                <a:spcPct val="90000"/>
              </a:lnSpc>
              <a:spcBef>
                <a:spcPts val="375"/>
              </a:spcBef>
              <a:spcAft>
                <a:spcPts val="0"/>
              </a:spcAft>
              <a:buClr>
                <a:schemeClr val="dk1"/>
              </a:buClr>
              <a:buSzPts val="1200"/>
              <a:buNone/>
              <a:defRPr sz="1200" b="1"/>
            </a:lvl7pPr>
            <a:lvl8pPr marL="3657600" lvl="7" indent="-228600" algn="l">
              <a:lnSpc>
                <a:spcPct val="90000"/>
              </a:lnSpc>
              <a:spcBef>
                <a:spcPts val="375"/>
              </a:spcBef>
              <a:spcAft>
                <a:spcPts val="0"/>
              </a:spcAft>
              <a:buClr>
                <a:schemeClr val="dk1"/>
              </a:buClr>
              <a:buSzPts val="1200"/>
              <a:buNone/>
              <a:defRPr sz="1200" b="1"/>
            </a:lvl8pPr>
            <a:lvl9pPr marL="4114800" lvl="8" indent="-228600" algn="l">
              <a:lnSpc>
                <a:spcPct val="90000"/>
              </a:lnSpc>
              <a:spcBef>
                <a:spcPts val="375"/>
              </a:spcBef>
              <a:spcAft>
                <a:spcPts val="0"/>
              </a:spcAft>
              <a:buClr>
                <a:schemeClr val="dk1"/>
              </a:buClr>
              <a:buSzPts val="1200"/>
              <a:buNone/>
              <a:defRPr sz="1200" b="1"/>
            </a:lvl9pPr>
          </a:lstStyle>
          <a:p>
            <a:endParaRPr/>
          </a:p>
        </p:txBody>
      </p:sp>
      <p:sp>
        <p:nvSpPr>
          <p:cNvPr id="43" name="Google Shape;43;p38"/>
          <p:cNvSpPr txBox="1">
            <a:spLocks noGrp="1"/>
          </p:cNvSpPr>
          <p:nvPr>
            <p:ph type="body" idx="2"/>
          </p:nvPr>
        </p:nvSpPr>
        <p:spPr>
          <a:xfrm>
            <a:off x="629842" y="1878806"/>
            <a:ext cx="3868340" cy="2763441"/>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750"/>
              </a:spcBef>
              <a:spcAft>
                <a:spcPts val="0"/>
              </a:spcAft>
              <a:buClr>
                <a:schemeClr val="dk1"/>
              </a:buClr>
              <a:buSzPts val="1800"/>
              <a:buChar char="•"/>
              <a:defRPr/>
            </a:lvl1pPr>
            <a:lvl2pPr marL="914400" lvl="1" indent="-342900" algn="l">
              <a:lnSpc>
                <a:spcPct val="90000"/>
              </a:lnSpc>
              <a:spcBef>
                <a:spcPts val="375"/>
              </a:spcBef>
              <a:spcAft>
                <a:spcPts val="0"/>
              </a:spcAft>
              <a:buClr>
                <a:schemeClr val="dk1"/>
              </a:buClr>
              <a:buSzPts val="1800"/>
              <a:buChar char="•"/>
              <a:defRPr/>
            </a:lvl2pPr>
            <a:lvl3pPr marL="1371600" lvl="2" indent="-342900" algn="l">
              <a:lnSpc>
                <a:spcPct val="90000"/>
              </a:lnSpc>
              <a:spcBef>
                <a:spcPts val="375"/>
              </a:spcBef>
              <a:spcAft>
                <a:spcPts val="0"/>
              </a:spcAft>
              <a:buClr>
                <a:schemeClr val="dk1"/>
              </a:buClr>
              <a:buSzPts val="1800"/>
              <a:buChar char="•"/>
              <a:defRPr/>
            </a:lvl3pPr>
            <a:lvl4pPr marL="1828800" lvl="3" indent="-342900" algn="l">
              <a:lnSpc>
                <a:spcPct val="90000"/>
              </a:lnSpc>
              <a:spcBef>
                <a:spcPts val="375"/>
              </a:spcBef>
              <a:spcAft>
                <a:spcPts val="0"/>
              </a:spcAft>
              <a:buClr>
                <a:schemeClr val="dk1"/>
              </a:buClr>
              <a:buSzPts val="1800"/>
              <a:buChar char="•"/>
              <a:defRPr/>
            </a:lvl4pPr>
            <a:lvl5pPr marL="2286000" lvl="4" indent="-342900" algn="l">
              <a:lnSpc>
                <a:spcPct val="90000"/>
              </a:lnSpc>
              <a:spcBef>
                <a:spcPts val="375"/>
              </a:spcBef>
              <a:spcAft>
                <a:spcPts val="0"/>
              </a:spcAft>
              <a:buClr>
                <a:schemeClr val="dk1"/>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44" name="Google Shape;44;p38"/>
          <p:cNvSpPr txBox="1">
            <a:spLocks noGrp="1"/>
          </p:cNvSpPr>
          <p:nvPr>
            <p:ph type="body" idx="3"/>
          </p:nvPr>
        </p:nvSpPr>
        <p:spPr>
          <a:xfrm>
            <a:off x="4629150" y="1260872"/>
            <a:ext cx="3887391" cy="617934"/>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750"/>
              </a:spcBef>
              <a:spcAft>
                <a:spcPts val="0"/>
              </a:spcAft>
              <a:buClr>
                <a:schemeClr val="dk1"/>
              </a:buClr>
              <a:buSzPts val="1800"/>
              <a:buNone/>
              <a:defRPr sz="1800" b="1"/>
            </a:lvl1pPr>
            <a:lvl2pPr marL="914400" lvl="1" indent="-228600" algn="l">
              <a:lnSpc>
                <a:spcPct val="90000"/>
              </a:lnSpc>
              <a:spcBef>
                <a:spcPts val="375"/>
              </a:spcBef>
              <a:spcAft>
                <a:spcPts val="0"/>
              </a:spcAft>
              <a:buClr>
                <a:schemeClr val="dk1"/>
              </a:buClr>
              <a:buSzPts val="1500"/>
              <a:buNone/>
              <a:defRPr sz="1500" b="1"/>
            </a:lvl2pPr>
            <a:lvl3pPr marL="1371600" lvl="2" indent="-228600" algn="l">
              <a:lnSpc>
                <a:spcPct val="90000"/>
              </a:lnSpc>
              <a:spcBef>
                <a:spcPts val="375"/>
              </a:spcBef>
              <a:spcAft>
                <a:spcPts val="0"/>
              </a:spcAft>
              <a:buClr>
                <a:schemeClr val="dk1"/>
              </a:buClr>
              <a:buSzPts val="1350"/>
              <a:buNone/>
              <a:defRPr sz="1350" b="1"/>
            </a:lvl3pPr>
            <a:lvl4pPr marL="1828800" lvl="3" indent="-228600" algn="l">
              <a:lnSpc>
                <a:spcPct val="90000"/>
              </a:lnSpc>
              <a:spcBef>
                <a:spcPts val="375"/>
              </a:spcBef>
              <a:spcAft>
                <a:spcPts val="0"/>
              </a:spcAft>
              <a:buClr>
                <a:schemeClr val="dk1"/>
              </a:buClr>
              <a:buSzPts val="1200"/>
              <a:buNone/>
              <a:defRPr sz="1200" b="1"/>
            </a:lvl4pPr>
            <a:lvl5pPr marL="2286000" lvl="4" indent="-228600" algn="l">
              <a:lnSpc>
                <a:spcPct val="90000"/>
              </a:lnSpc>
              <a:spcBef>
                <a:spcPts val="375"/>
              </a:spcBef>
              <a:spcAft>
                <a:spcPts val="0"/>
              </a:spcAft>
              <a:buClr>
                <a:schemeClr val="dk1"/>
              </a:buClr>
              <a:buSzPts val="1200"/>
              <a:buNone/>
              <a:defRPr sz="1200" b="1"/>
            </a:lvl5pPr>
            <a:lvl6pPr marL="2743200" lvl="5" indent="-228600" algn="l">
              <a:lnSpc>
                <a:spcPct val="90000"/>
              </a:lnSpc>
              <a:spcBef>
                <a:spcPts val="375"/>
              </a:spcBef>
              <a:spcAft>
                <a:spcPts val="0"/>
              </a:spcAft>
              <a:buClr>
                <a:schemeClr val="dk1"/>
              </a:buClr>
              <a:buSzPts val="1200"/>
              <a:buNone/>
              <a:defRPr sz="1200" b="1"/>
            </a:lvl6pPr>
            <a:lvl7pPr marL="3200400" lvl="6" indent="-228600" algn="l">
              <a:lnSpc>
                <a:spcPct val="90000"/>
              </a:lnSpc>
              <a:spcBef>
                <a:spcPts val="375"/>
              </a:spcBef>
              <a:spcAft>
                <a:spcPts val="0"/>
              </a:spcAft>
              <a:buClr>
                <a:schemeClr val="dk1"/>
              </a:buClr>
              <a:buSzPts val="1200"/>
              <a:buNone/>
              <a:defRPr sz="1200" b="1"/>
            </a:lvl7pPr>
            <a:lvl8pPr marL="3657600" lvl="7" indent="-228600" algn="l">
              <a:lnSpc>
                <a:spcPct val="90000"/>
              </a:lnSpc>
              <a:spcBef>
                <a:spcPts val="375"/>
              </a:spcBef>
              <a:spcAft>
                <a:spcPts val="0"/>
              </a:spcAft>
              <a:buClr>
                <a:schemeClr val="dk1"/>
              </a:buClr>
              <a:buSzPts val="1200"/>
              <a:buNone/>
              <a:defRPr sz="1200" b="1"/>
            </a:lvl8pPr>
            <a:lvl9pPr marL="4114800" lvl="8" indent="-228600" algn="l">
              <a:lnSpc>
                <a:spcPct val="90000"/>
              </a:lnSpc>
              <a:spcBef>
                <a:spcPts val="375"/>
              </a:spcBef>
              <a:spcAft>
                <a:spcPts val="0"/>
              </a:spcAft>
              <a:buClr>
                <a:schemeClr val="dk1"/>
              </a:buClr>
              <a:buSzPts val="1200"/>
              <a:buNone/>
              <a:defRPr sz="1200" b="1"/>
            </a:lvl9pPr>
          </a:lstStyle>
          <a:p>
            <a:endParaRPr/>
          </a:p>
        </p:txBody>
      </p:sp>
      <p:sp>
        <p:nvSpPr>
          <p:cNvPr id="45" name="Google Shape;45;p38"/>
          <p:cNvSpPr txBox="1">
            <a:spLocks noGrp="1"/>
          </p:cNvSpPr>
          <p:nvPr>
            <p:ph type="body" idx="4"/>
          </p:nvPr>
        </p:nvSpPr>
        <p:spPr>
          <a:xfrm>
            <a:off x="4629150" y="1878806"/>
            <a:ext cx="3887391" cy="2763441"/>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750"/>
              </a:spcBef>
              <a:spcAft>
                <a:spcPts val="0"/>
              </a:spcAft>
              <a:buClr>
                <a:schemeClr val="dk1"/>
              </a:buClr>
              <a:buSzPts val="1800"/>
              <a:buChar char="•"/>
              <a:defRPr/>
            </a:lvl1pPr>
            <a:lvl2pPr marL="914400" lvl="1" indent="-342900" algn="l">
              <a:lnSpc>
                <a:spcPct val="90000"/>
              </a:lnSpc>
              <a:spcBef>
                <a:spcPts val="375"/>
              </a:spcBef>
              <a:spcAft>
                <a:spcPts val="0"/>
              </a:spcAft>
              <a:buClr>
                <a:schemeClr val="dk1"/>
              </a:buClr>
              <a:buSzPts val="1800"/>
              <a:buChar char="•"/>
              <a:defRPr/>
            </a:lvl2pPr>
            <a:lvl3pPr marL="1371600" lvl="2" indent="-342900" algn="l">
              <a:lnSpc>
                <a:spcPct val="90000"/>
              </a:lnSpc>
              <a:spcBef>
                <a:spcPts val="375"/>
              </a:spcBef>
              <a:spcAft>
                <a:spcPts val="0"/>
              </a:spcAft>
              <a:buClr>
                <a:schemeClr val="dk1"/>
              </a:buClr>
              <a:buSzPts val="1800"/>
              <a:buChar char="•"/>
              <a:defRPr/>
            </a:lvl3pPr>
            <a:lvl4pPr marL="1828800" lvl="3" indent="-342900" algn="l">
              <a:lnSpc>
                <a:spcPct val="90000"/>
              </a:lnSpc>
              <a:spcBef>
                <a:spcPts val="375"/>
              </a:spcBef>
              <a:spcAft>
                <a:spcPts val="0"/>
              </a:spcAft>
              <a:buClr>
                <a:schemeClr val="dk1"/>
              </a:buClr>
              <a:buSzPts val="1800"/>
              <a:buChar char="•"/>
              <a:defRPr/>
            </a:lvl4pPr>
            <a:lvl5pPr marL="2286000" lvl="4" indent="-342900" algn="l">
              <a:lnSpc>
                <a:spcPct val="90000"/>
              </a:lnSpc>
              <a:spcBef>
                <a:spcPts val="375"/>
              </a:spcBef>
              <a:spcAft>
                <a:spcPts val="0"/>
              </a:spcAft>
              <a:buClr>
                <a:schemeClr val="dk1"/>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46" name="Google Shape;46;p38"/>
          <p:cNvSpPr txBox="1">
            <a:spLocks noGrp="1"/>
          </p:cNvSpPr>
          <p:nvPr>
            <p:ph type="dt" idx="10"/>
          </p:nvPr>
        </p:nvSpPr>
        <p:spPr>
          <a:xfrm>
            <a:off x="628650" y="4767263"/>
            <a:ext cx="2057400" cy="273844"/>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7" name="Google Shape;47;p38"/>
          <p:cNvSpPr txBox="1">
            <a:spLocks noGrp="1"/>
          </p:cNvSpPr>
          <p:nvPr>
            <p:ph type="ftr" idx="11"/>
          </p:nvPr>
        </p:nvSpPr>
        <p:spPr>
          <a:xfrm>
            <a:off x="3028950" y="4767263"/>
            <a:ext cx="3086100" cy="273844"/>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8" name="Google Shape;48;p38"/>
          <p:cNvSpPr txBox="1">
            <a:spLocks noGrp="1"/>
          </p:cNvSpPr>
          <p:nvPr>
            <p:ph type="sldNum" idx="12"/>
          </p:nvPr>
        </p:nvSpPr>
        <p:spPr>
          <a:xfrm>
            <a:off x="6457950" y="4767263"/>
            <a:ext cx="2057400" cy="273844"/>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9"/>
        <p:cNvGrpSpPr/>
        <p:nvPr/>
      </p:nvGrpSpPr>
      <p:grpSpPr>
        <a:xfrm>
          <a:off x="0" y="0"/>
          <a:ext cx="0" cy="0"/>
          <a:chOff x="0" y="0"/>
          <a:chExt cx="0" cy="0"/>
        </a:xfrm>
      </p:grpSpPr>
      <p:sp>
        <p:nvSpPr>
          <p:cNvPr id="50" name="Google Shape;50;p39"/>
          <p:cNvSpPr txBox="1">
            <a:spLocks noGrp="1"/>
          </p:cNvSpPr>
          <p:nvPr>
            <p:ph type="title"/>
          </p:nvPr>
        </p:nvSpPr>
        <p:spPr>
          <a:xfrm>
            <a:off x="628650" y="273844"/>
            <a:ext cx="7886700" cy="994172"/>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1" name="Google Shape;51;p39"/>
          <p:cNvSpPr txBox="1">
            <a:spLocks noGrp="1"/>
          </p:cNvSpPr>
          <p:nvPr>
            <p:ph type="dt" idx="10"/>
          </p:nvPr>
        </p:nvSpPr>
        <p:spPr>
          <a:xfrm>
            <a:off x="628650" y="4767263"/>
            <a:ext cx="2057400" cy="273844"/>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2" name="Google Shape;52;p39"/>
          <p:cNvSpPr txBox="1">
            <a:spLocks noGrp="1"/>
          </p:cNvSpPr>
          <p:nvPr>
            <p:ph type="ftr" idx="11"/>
          </p:nvPr>
        </p:nvSpPr>
        <p:spPr>
          <a:xfrm>
            <a:off x="3028950" y="4767263"/>
            <a:ext cx="3086100" cy="273844"/>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3" name="Google Shape;53;p39"/>
          <p:cNvSpPr txBox="1">
            <a:spLocks noGrp="1"/>
          </p:cNvSpPr>
          <p:nvPr>
            <p:ph type="sldNum" idx="12"/>
          </p:nvPr>
        </p:nvSpPr>
        <p:spPr>
          <a:xfrm>
            <a:off x="6457950" y="4767263"/>
            <a:ext cx="2057400" cy="273844"/>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4"/>
        <p:cNvGrpSpPr/>
        <p:nvPr/>
      </p:nvGrpSpPr>
      <p:grpSpPr>
        <a:xfrm>
          <a:off x="0" y="0"/>
          <a:ext cx="0" cy="0"/>
          <a:chOff x="0" y="0"/>
          <a:chExt cx="0" cy="0"/>
        </a:xfrm>
      </p:grpSpPr>
      <p:sp>
        <p:nvSpPr>
          <p:cNvPr id="55" name="Google Shape;55;p40"/>
          <p:cNvSpPr txBox="1">
            <a:spLocks noGrp="1"/>
          </p:cNvSpPr>
          <p:nvPr>
            <p:ph type="dt" idx="10"/>
          </p:nvPr>
        </p:nvSpPr>
        <p:spPr>
          <a:xfrm>
            <a:off x="628650" y="4767263"/>
            <a:ext cx="2057400" cy="273844"/>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6" name="Google Shape;56;p40"/>
          <p:cNvSpPr txBox="1">
            <a:spLocks noGrp="1"/>
          </p:cNvSpPr>
          <p:nvPr>
            <p:ph type="ftr" idx="11"/>
          </p:nvPr>
        </p:nvSpPr>
        <p:spPr>
          <a:xfrm>
            <a:off x="3028950" y="4767263"/>
            <a:ext cx="3086100" cy="273844"/>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7" name="Google Shape;57;p40"/>
          <p:cNvSpPr txBox="1">
            <a:spLocks noGrp="1"/>
          </p:cNvSpPr>
          <p:nvPr>
            <p:ph type="sldNum" idx="12"/>
          </p:nvPr>
        </p:nvSpPr>
        <p:spPr>
          <a:xfrm>
            <a:off x="6457950" y="4767263"/>
            <a:ext cx="2057400" cy="273844"/>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8"/>
        <p:cNvGrpSpPr/>
        <p:nvPr/>
      </p:nvGrpSpPr>
      <p:grpSpPr>
        <a:xfrm>
          <a:off x="0" y="0"/>
          <a:ext cx="0" cy="0"/>
          <a:chOff x="0" y="0"/>
          <a:chExt cx="0" cy="0"/>
        </a:xfrm>
      </p:grpSpPr>
      <p:sp>
        <p:nvSpPr>
          <p:cNvPr id="59" name="Google Shape;59;p41"/>
          <p:cNvSpPr txBox="1">
            <a:spLocks noGrp="1"/>
          </p:cNvSpPr>
          <p:nvPr>
            <p:ph type="title"/>
          </p:nvPr>
        </p:nvSpPr>
        <p:spPr>
          <a:xfrm>
            <a:off x="629841" y="342900"/>
            <a:ext cx="2949178" cy="120015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2400"/>
              <a:buFont typeface="Calibri"/>
              <a:buNone/>
              <a:defRPr sz="24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0" name="Google Shape;60;p41"/>
          <p:cNvSpPr txBox="1">
            <a:spLocks noGrp="1"/>
          </p:cNvSpPr>
          <p:nvPr>
            <p:ph type="body" idx="1"/>
          </p:nvPr>
        </p:nvSpPr>
        <p:spPr>
          <a:xfrm>
            <a:off x="3887391" y="740569"/>
            <a:ext cx="4629150" cy="3655219"/>
          </a:xfrm>
          <a:prstGeom prst="rect">
            <a:avLst/>
          </a:prstGeom>
          <a:noFill/>
          <a:ln>
            <a:noFill/>
          </a:ln>
        </p:spPr>
        <p:txBody>
          <a:bodyPr spcFirstLastPara="1" wrap="square" lIns="91425" tIns="45700" rIns="91425" bIns="45700" anchor="t" anchorCtr="0">
            <a:normAutofit/>
          </a:bodyPr>
          <a:lstStyle>
            <a:lvl1pPr marL="457200" lvl="0" indent="-381000" algn="l">
              <a:lnSpc>
                <a:spcPct val="90000"/>
              </a:lnSpc>
              <a:spcBef>
                <a:spcPts val="750"/>
              </a:spcBef>
              <a:spcAft>
                <a:spcPts val="0"/>
              </a:spcAft>
              <a:buClr>
                <a:schemeClr val="dk1"/>
              </a:buClr>
              <a:buSzPts val="2400"/>
              <a:buChar char="•"/>
              <a:defRPr sz="2400"/>
            </a:lvl1pPr>
            <a:lvl2pPr marL="914400" lvl="1" indent="-361950" algn="l">
              <a:lnSpc>
                <a:spcPct val="90000"/>
              </a:lnSpc>
              <a:spcBef>
                <a:spcPts val="375"/>
              </a:spcBef>
              <a:spcAft>
                <a:spcPts val="0"/>
              </a:spcAft>
              <a:buClr>
                <a:schemeClr val="dk1"/>
              </a:buClr>
              <a:buSzPts val="2100"/>
              <a:buChar char="•"/>
              <a:defRPr sz="2100"/>
            </a:lvl2pPr>
            <a:lvl3pPr marL="1371600" lvl="2" indent="-342900" algn="l">
              <a:lnSpc>
                <a:spcPct val="90000"/>
              </a:lnSpc>
              <a:spcBef>
                <a:spcPts val="375"/>
              </a:spcBef>
              <a:spcAft>
                <a:spcPts val="0"/>
              </a:spcAft>
              <a:buClr>
                <a:schemeClr val="dk1"/>
              </a:buClr>
              <a:buSzPts val="1800"/>
              <a:buChar char="•"/>
              <a:defRPr sz="1800"/>
            </a:lvl3pPr>
            <a:lvl4pPr marL="1828800" lvl="3" indent="-323850" algn="l">
              <a:lnSpc>
                <a:spcPct val="90000"/>
              </a:lnSpc>
              <a:spcBef>
                <a:spcPts val="375"/>
              </a:spcBef>
              <a:spcAft>
                <a:spcPts val="0"/>
              </a:spcAft>
              <a:buClr>
                <a:schemeClr val="dk1"/>
              </a:buClr>
              <a:buSzPts val="1500"/>
              <a:buChar char="•"/>
              <a:defRPr sz="1500"/>
            </a:lvl4pPr>
            <a:lvl5pPr marL="2286000" lvl="4" indent="-323850" algn="l">
              <a:lnSpc>
                <a:spcPct val="90000"/>
              </a:lnSpc>
              <a:spcBef>
                <a:spcPts val="375"/>
              </a:spcBef>
              <a:spcAft>
                <a:spcPts val="0"/>
              </a:spcAft>
              <a:buClr>
                <a:schemeClr val="dk1"/>
              </a:buClr>
              <a:buSzPts val="1500"/>
              <a:buChar char="•"/>
              <a:defRPr sz="1500"/>
            </a:lvl5pPr>
            <a:lvl6pPr marL="2743200" lvl="5" indent="-323850" algn="l">
              <a:lnSpc>
                <a:spcPct val="90000"/>
              </a:lnSpc>
              <a:spcBef>
                <a:spcPts val="375"/>
              </a:spcBef>
              <a:spcAft>
                <a:spcPts val="0"/>
              </a:spcAft>
              <a:buClr>
                <a:schemeClr val="dk1"/>
              </a:buClr>
              <a:buSzPts val="1500"/>
              <a:buChar char="•"/>
              <a:defRPr sz="1500"/>
            </a:lvl6pPr>
            <a:lvl7pPr marL="3200400" lvl="6" indent="-323850" algn="l">
              <a:lnSpc>
                <a:spcPct val="90000"/>
              </a:lnSpc>
              <a:spcBef>
                <a:spcPts val="375"/>
              </a:spcBef>
              <a:spcAft>
                <a:spcPts val="0"/>
              </a:spcAft>
              <a:buClr>
                <a:schemeClr val="dk1"/>
              </a:buClr>
              <a:buSzPts val="1500"/>
              <a:buChar char="•"/>
              <a:defRPr sz="1500"/>
            </a:lvl7pPr>
            <a:lvl8pPr marL="3657600" lvl="7" indent="-323850" algn="l">
              <a:lnSpc>
                <a:spcPct val="90000"/>
              </a:lnSpc>
              <a:spcBef>
                <a:spcPts val="375"/>
              </a:spcBef>
              <a:spcAft>
                <a:spcPts val="0"/>
              </a:spcAft>
              <a:buClr>
                <a:schemeClr val="dk1"/>
              </a:buClr>
              <a:buSzPts val="1500"/>
              <a:buChar char="•"/>
              <a:defRPr sz="1500"/>
            </a:lvl8pPr>
            <a:lvl9pPr marL="4114800" lvl="8" indent="-323850" algn="l">
              <a:lnSpc>
                <a:spcPct val="90000"/>
              </a:lnSpc>
              <a:spcBef>
                <a:spcPts val="375"/>
              </a:spcBef>
              <a:spcAft>
                <a:spcPts val="0"/>
              </a:spcAft>
              <a:buClr>
                <a:schemeClr val="dk1"/>
              </a:buClr>
              <a:buSzPts val="1500"/>
              <a:buChar char="•"/>
              <a:defRPr sz="1500"/>
            </a:lvl9pPr>
          </a:lstStyle>
          <a:p>
            <a:endParaRPr/>
          </a:p>
        </p:txBody>
      </p:sp>
      <p:sp>
        <p:nvSpPr>
          <p:cNvPr id="61" name="Google Shape;61;p41"/>
          <p:cNvSpPr txBox="1">
            <a:spLocks noGrp="1"/>
          </p:cNvSpPr>
          <p:nvPr>
            <p:ph type="body" idx="2"/>
          </p:nvPr>
        </p:nvSpPr>
        <p:spPr>
          <a:xfrm>
            <a:off x="629841" y="1543050"/>
            <a:ext cx="2949178" cy="2858691"/>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750"/>
              </a:spcBef>
              <a:spcAft>
                <a:spcPts val="0"/>
              </a:spcAft>
              <a:buClr>
                <a:schemeClr val="dk1"/>
              </a:buClr>
              <a:buSzPts val="1200"/>
              <a:buNone/>
              <a:defRPr sz="1200"/>
            </a:lvl1pPr>
            <a:lvl2pPr marL="914400" lvl="1" indent="-228600" algn="l">
              <a:lnSpc>
                <a:spcPct val="90000"/>
              </a:lnSpc>
              <a:spcBef>
                <a:spcPts val="375"/>
              </a:spcBef>
              <a:spcAft>
                <a:spcPts val="0"/>
              </a:spcAft>
              <a:buClr>
                <a:schemeClr val="dk1"/>
              </a:buClr>
              <a:buSzPts val="1050"/>
              <a:buNone/>
              <a:defRPr sz="1050"/>
            </a:lvl2pPr>
            <a:lvl3pPr marL="1371600" lvl="2" indent="-228600" algn="l">
              <a:lnSpc>
                <a:spcPct val="90000"/>
              </a:lnSpc>
              <a:spcBef>
                <a:spcPts val="375"/>
              </a:spcBef>
              <a:spcAft>
                <a:spcPts val="0"/>
              </a:spcAft>
              <a:buClr>
                <a:schemeClr val="dk1"/>
              </a:buClr>
              <a:buSzPts val="900"/>
              <a:buNone/>
              <a:defRPr sz="900"/>
            </a:lvl3pPr>
            <a:lvl4pPr marL="1828800" lvl="3" indent="-228600" algn="l">
              <a:lnSpc>
                <a:spcPct val="90000"/>
              </a:lnSpc>
              <a:spcBef>
                <a:spcPts val="375"/>
              </a:spcBef>
              <a:spcAft>
                <a:spcPts val="0"/>
              </a:spcAft>
              <a:buClr>
                <a:schemeClr val="dk1"/>
              </a:buClr>
              <a:buSzPts val="750"/>
              <a:buNone/>
              <a:defRPr sz="750"/>
            </a:lvl4pPr>
            <a:lvl5pPr marL="2286000" lvl="4" indent="-228600" algn="l">
              <a:lnSpc>
                <a:spcPct val="90000"/>
              </a:lnSpc>
              <a:spcBef>
                <a:spcPts val="375"/>
              </a:spcBef>
              <a:spcAft>
                <a:spcPts val="0"/>
              </a:spcAft>
              <a:buClr>
                <a:schemeClr val="dk1"/>
              </a:buClr>
              <a:buSzPts val="750"/>
              <a:buNone/>
              <a:defRPr sz="750"/>
            </a:lvl5pPr>
            <a:lvl6pPr marL="2743200" lvl="5" indent="-228600" algn="l">
              <a:lnSpc>
                <a:spcPct val="90000"/>
              </a:lnSpc>
              <a:spcBef>
                <a:spcPts val="375"/>
              </a:spcBef>
              <a:spcAft>
                <a:spcPts val="0"/>
              </a:spcAft>
              <a:buClr>
                <a:schemeClr val="dk1"/>
              </a:buClr>
              <a:buSzPts val="750"/>
              <a:buNone/>
              <a:defRPr sz="750"/>
            </a:lvl6pPr>
            <a:lvl7pPr marL="3200400" lvl="6" indent="-228600" algn="l">
              <a:lnSpc>
                <a:spcPct val="90000"/>
              </a:lnSpc>
              <a:spcBef>
                <a:spcPts val="375"/>
              </a:spcBef>
              <a:spcAft>
                <a:spcPts val="0"/>
              </a:spcAft>
              <a:buClr>
                <a:schemeClr val="dk1"/>
              </a:buClr>
              <a:buSzPts val="750"/>
              <a:buNone/>
              <a:defRPr sz="750"/>
            </a:lvl7pPr>
            <a:lvl8pPr marL="3657600" lvl="7" indent="-228600" algn="l">
              <a:lnSpc>
                <a:spcPct val="90000"/>
              </a:lnSpc>
              <a:spcBef>
                <a:spcPts val="375"/>
              </a:spcBef>
              <a:spcAft>
                <a:spcPts val="0"/>
              </a:spcAft>
              <a:buClr>
                <a:schemeClr val="dk1"/>
              </a:buClr>
              <a:buSzPts val="750"/>
              <a:buNone/>
              <a:defRPr sz="750"/>
            </a:lvl8pPr>
            <a:lvl9pPr marL="4114800" lvl="8" indent="-228600" algn="l">
              <a:lnSpc>
                <a:spcPct val="90000"/>
              </a:lnSpc>
              <a:spcBef>
                <a:spcPts val="375"/>
              </a:spcBef>
              <a:spcAft>
                <a:spcPts val="0"/>
              </a:spcAft>
              <a:buClr>
                <a:schemeClr val="dk1"/>
              </a:buClr>
              <a:buSzPts val="750"/>
              <a:buNone/>
              <a:defRPr sz="750"/>
            </a:lvl9pPr>
          </a:lstStyle>
          <a:p>
            <a:endParaRPr/>
          </a:p>
        </p:txBody>
      </p:sp>
      <p:sp>
        <p:nvSpPr>
          <p:cNvPr id="62" name="Google Shape;62;p41"/>
          <p:cNvSpPr txBox="1">
            <a:spLocks noGrp="1"/>
          </p:cNvSpPr>
          <p:nvPr>
            <p:ph type="dt" idx="10"/>
          </p:nvPr>
        </p:nvSpPr>
        <p:spPr>
          <a:xfrm>
            <a:off x="628650" y="4767263"/>
            <a:ext cx="2057400" cy="273844"/>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3" name="Google Shape;63;p41"/>
          <p:cNvSpPr txBox="1">
            <a:spLocks noGrp="1"/>
          </p:cNvSpPr>
          <p:nvPr>
            <p:ph type="ftr" idx="11"/>
          </p:nvPr>
        </p:nvSpPr>
        <p:spPr>
          <a:xfrm>
            <a:off x="3028950" y="4767263"/>
            <a:ext cx="3086100" cy="273844"/>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4" name="Google Shape;64;p41"/>
          <p:cNvSpPr txBox="1">
            <a:spLocks noGrp="1"/>
          </p:cNvSpPr>
          <p:nvPr>
            <p:ph type="sldNum" idx="12"/>
          </p:nvPr>
        </p:nvSpPr>
        <p:spPr>
          <a:xfrm>
            <a:off x="6457950" y="4767263"/>
            <a:ext cx="2057400" cy="273844"/>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a:gsLst>
            <a:gs pos="0">
              <a:srgbClr val="B3D1EC"/>
            </a:gs>
            <a:gs pos="30000">
              <a:srgbClr val="B3D1EC"/>
            </a:gs>
            <a:gs pos="48000">
              <a:srgbClr val="DAD1E8"/>
            </a:gs>
            <a:gs pos="69000">
              <a:srgbClr val="FBE4D4"/>
            </a:gs>
            <a:gs pos="100000">
              <a:srgbClr val="CCE0F2"/>
            </a:gs>
          </a:gsLst>
          <a:lin ang="2700000" scaled="0"/>
        </a:gradFill>
        <a:effectLst/>
      </p:bgPr>
    </p:bg>
    <p:spTree>
      <p:nvGrpSpPr>
        <p:cNvPr id="1" name="Shape 5"/>
        <p:cNvGrpSpPr/>
        <p:nvPr/>
      </p:nvGrpSpPr>
      <p:grpSpPr>
        <a:xfrm>
          <a:off x="0" y="0"/>
          <a:ext cx="0" cy="0"/>
          <a:chOff x="0" y="0"/>
          <a:chExt cx="0" cy="0"/>
        </a:xfrm>
      </p:grpSpPr>
      <p:sp>
        <p:nvSpPr>
          <p:cNvPr id="6" name="Google Shape;6;p32"/>
          <p:cNvSpPr txBox="1">
            <a:spLocks noGrp="1"/>
          </p:cNvSpPr>
          <p:nvPr>
            <p:ph type="title"/>
          </p:nvPr>
        </p:nvSpPr>
        <p:spPr>
          <a:xfrm>
            <a:off x="628650" y="273844"/>
            <a:ext cx="7886700" cy="994172"/>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3300"/>
              <a:buFont typeface="Calibri"/>
              <a:buNone/>
              <a:defRPr sz="33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7" name="Google Shape;7;p32"/>
          <p:cNvSpPr txBox="1">
            <a:spLocks noGrp="1"/>
          </p:cNvSpPr>
          <p:nvPr>
            <p:ph type="body" idx="1"/>
          </p:nvPr>
        </p:nvSpPr>
        <p:spPr>
          <a:xfrm>
            <a:off x="628650" y="1369219"/>
            <a:ext cx="7886700" cy="3263504"/>
          </a:xfrm>
          <a:prstGeom prst="rect">
            <a:avLst/>
          </a:prstGeom>
          <a:noFill/>
          <a:ln>
            <a:noFill/>
          </a:ln>
        </p:spPr>
        <p:txBody>
          <a:bodyPr spcFirstLastPara="1" wrap="square" lIns="91425" tIns="45700" rIns="91425" bIns="45700" anchor="t" anchorCtr="0">
            <a:normAutofit/>
          </a:bodyPr>
          <a:lstStyle>
            <a:lvl1pPr marL="457200" marR="0" lvl="0" indent="-361950" algn="l" rtl="0">
              <a:lnSpc>
                <a:spcPct val="90000"/>
              </a:lnSpc>
              <a:spcBef>
                <a:spcPts val="750"/>
              </a:spcBef>
              <a:spcAft>
                <a:spcPts val="0"/>
              </a:spcAft>
              <a:buClr>
                <a:schemeClr val="dk1"/>
              </a:buClr>
              <a:buSzPts val="2100"/>
              <a:buFont typeface="Arial"/>
              <a:buChar char="•"/>
              <a:defRPr sz="2100" b="0" i="0" u="none" strike="noStrike" cap="none">
                <a:solidFill>
                  <a:schemeClr val="dk1"/>
                </a:solidFill>
                <a:latin typeface="Calibri"/>
                <a:ea typeface="Calibri"/>
                <a:cs typeface="Calibri"/>
                <a:sym typeface="Calibri"/>
              </a:defRPr>
            </a:lvl1pPr>
            <a:lvl2pPr marL="914400" marR="0" lvl="1"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2pPr>
            <a:lvl3pPr marL="1371600" marR="0" lvl="2" indent="-323850" algn="l" rtl="0">
              <a:lnSpc>
                <a:spcPct val="90000"/>
              </a:lnSpc>
              <a:spcBef>
                <a:spcPts val="375"/>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3pPr>
            <a:lvl4pPr marL="1828800" marR="0" lvl="3"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4pPr>
            <a:lvl5pPr marL="2286000" marR="0" lvl="4"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5pPr>
            <a:lvl6pPr marL="2743200" marR="0" lvl="5"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6pPr>
            <a:lvl7pPr marL="3200400" marR="0" lvl="6"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7pPr>
            <a:lvl8pPr marL="3657600" marR="0" lvl="7"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8pPr>
            <a:lvl9pPr marL="4114800" marR="0" lvl="8"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9pPr>
          </a:lstStyle>
          <a:p>
            <a:endParaRPr/>
          </a:p>
        </p:txBody>
      </p:sp>
      <p:sp>
        <p:nvSpPr>
          <p:cNvPr id="8" name="Google Shape;8;p32"/>
          <p:cNvSpPr txBox="1">
            <a:spLocks noGrp="1"/>
          </p:cNvSpPr>
          <p:nvPr>
            <p:ph type="dt" idx="10"/>
          </p:nvPr>
        </p:nvSpPr>
        <p:spPr>
          <a:xfrm>
            <a:off x="628650" y="4767263"/>
            <a:ext cx="2057400" cy="273844"/>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9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9" name="Google Shape;9;p32"/>
          <p:cNvSpPr txBox="1">
            <a:spLocks noGrp="1"/>
          </p:cNvSpPr>
          <p:nvPr>
            <p:ph type="ftr" idx="11"/>
          </p:nvPr>
        </p:nvSpPr>
        <p:spPr>
          <a:xfrm>
            <a:off x="3028950" y="4767263"/>
            <a:ext cx="3086100" cy="273844"/>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9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0" name="Google Shape;10;p32"/>
          <p:cNvSpPr txBox="1">
            <a:spLocks noGrp="1"/>
          </p:cNvSpPr>
          <p:nvPr>
            <p:ph type="sldNum" idx="12"/>
          </p:nvPr>
        </p:nvSpPr>
        <p:spPr>
          <a:xfrm>
            <a:off x="6457950" y="4767263"/>
            <a:ext cx="2057400" cy="273844"/>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s://www.google.com/maps/place/Templo+Bah%C3%A1'%C3%AD+de+Sudam%C3%A9rica/@-28.0747326,-77.3989599,4.5z/data=!4m5!3m4!1s0x9662d210893d44e1:0x8c410081bf5754e6!8m2!3d-33.4764377!4d-70.5116725" TargetMode="External"/><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12.jpg"/></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hyperlink" Target="https://www.google.com/maps/place/43320+Loudes,+France/@44.9944083,-3.8139416,5z/data=!4m5!3m4!1s0x47f607e2945baee1:0x12efbdb6beee695c!8m2!3d45.088633!4d3.748021" TargetMode="External"/><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14.jpg"/></Relationships>
</file>

<file path=ppt/slides/_rels/slide15.xml.rels><?xml version="1.0" encoding="UTF-8" standalone="yes"?>
<Relationships xmlns="http://schemas.openxmlformats.org/package/2006/relationships"><Relationship Id="rId3" Type="http://schemas.openxmlformats.org/officeDocument/2006/relationships/hyperlink" Target="https://www.google.com/maps/place/Kaaba/@21.2026887,35.0269799,4.96z/data=!4m5!3m4!1s0x15c204b74c28d467:0xb2f543a618225767!8m2!3d21.4225239!4d39.8261816" TargetMode="External"/><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15.jpg"/></Relationships>
</file>

<file path=ppt/slides/_rels/slide16.xml.rels><?xml version="1.0" encoding="UTF-8" standalone="yes"?>
<Relationships xmlns="http://schemas.openxmlformats.org/package/2006/relationships"><Relationship Id="rId3" Type="http://schemas.openxmlformats.org/officeDocument/2006/relationships/hyperlink" Target="https://www.google.com/maps/place/Gangotri+Glacier/@23.063662,72.462734,4.75z/data=!4m5!3m4!1s0x390817b0937807b5:0x97c05104c13558e8!8m2!3d30.7983498!4d79.154224" TargetMode="External"/><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16.jpg"/></Relationships>
</file>

<file path=ppt/slides/_rels/slide1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hyperlink" Target="https://www.google.com/maps/place/Chicabal+Lake/@15.4190883,-92.9908211,6.21z/data=!4m5!3m4!1s0x858e91b0efc2a851:0xe60ba83c59b67f9d!8m2!3d14.7833333!4d-91.65" TargetMode="External"/><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21.jpg"/></Relationships>
</file>

<file path=ppt/slides/_rels/slide22.xml.rels><?xml version="1.0" encoding="UTF-8" standalone="yes"?>
<Relationships xmlns="http://schemas.openxmlformats.org/package/2006/relationships"><Relationship Id="rId3" Type="http://schemas.openxmlformats.org/officeDocument/2006/relationships/hyperlink" Target="https://www.google.com/maps/place/Sri+Pada+%2F+Adam's+Peak/@13.4648981,76.7112337,5z/data=!4m5!3m4!1s0x3ae3977589234b59:0x8723ad471d5b37dc!8m2!3d6.809643!4d80.4993882" TargetMode="External"/><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23.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hyperlink" Target="https://www.google.com/maps/place/Mt+Kilimanjaro/@-3.6046963,29.9439537,5.25z/data=!4m5!3m4!1s0x1839fc5a396ea805:0x8e741c478eea6c01!8m2!3d-3.0674247!4d37.3556273" TargetMode="External"/><Relationship Id="rId2" Type="http://schemas.openxmlformats.org/officeDocument/2006/relationships/notesSlide" Target="../notesSlides/notesSlide29.xml"/><Relationship Id="rId1" Type="http://schemas.openxmlformats.org/officeDocument/2006/relationships/slideLayout" Target="../slideLayouts/slideLayout2.xml"/><Relationship Id="rId4" Type="http://schemas.openxmlformats.org/officeDocument/2006/relationships/image" Target="../media/image29.jpg"/></Relationships>
</file>

<file path=ppt/slides/_rels/slide3.xml.rels><?xml version="1.0" encoding="UTF-8" standalone="yes"?>
<Relationships xmlns="http://schemas.openxmlformats.org/package/2006/relationships"><Relationship Id="rId3" Type="http://schemas.openxmlformats.org/officeDocument/2006/relationships/hyperlink" Target="https://www.google.com/maps/d/edit?mid=1pFd9_Vmmld2p49Fp9ebXxjKRwrM0KFg&amp;usp=sharing" TargetMode="External"/><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30.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notesSlide" Target="../notesSlides/notesSlide31.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hyperlink" Target="https://www.google.com/maps/place/Ukonkivi/@63.2522603,19.8801745,4.5z/data=!4m5!3m4!1s0x45cd038d4bb1b555:0xa66b5d7a66f1f975!8m2!3d68.938778!4d27.292306"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8.jpg"/></Relationships>
</file>

<file path=ppt/slides/_rels/slide9.xml.rels><?xml version="1.0" encoding="UTF-8" standalone="yes"?>
<Relationships xmlns="http://schemas.openxmlformats.org/package/2006/relationships"><Relationship Id="rId3" Type="http://schemas.openxmlformats.org/officeDocument/2006/relationships/hyperlink" Target="https://www.google.com/maps/place/Uluru/@-24.6135695,124.9551871,4.75z/data=!4m5!3m4!1s0x2b236c2b6d625223:0x43a8cd4d9bc55f21!8m2!3d-25.3444277!4d131.0368822"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87"/>
        <p:cNvGrpSpPr/>
        <p:nvPr/>
      </p:nvGrpSpPr>
      <p:grpSpPr>
        <a:xfrm>
          <a:off x="0" y="0"/>
          <a:ext cx="0" cy="0"/>
          <a:chOff x="0" y="0"/>
          <a:chExt cx="0" cy="0"/>
        </a:xfrm>
      </p:grpSpPr>
      <p:sp>
        <p:nvSpPr>
          <p:cNvPr id="88" name="Google Shape;88;p1"/>
          <p:cNvSpPr/>
          <p:nvPr/>
        </p:nvSpPr>
        <p:spPr>
          <a:xfrm>
            <a:off x="0" y="0"/>
            <a:ext cx="9141713" cy="51435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89" name="Google Shape;89;p1" descr="A person walking on a beach&#10;&#10;Description automatically generated with low confidence"/>
          <p:cNvPicPr preferRelativeResize="0"/>
          <p:nvPr/>
        </p:nvPicPr>
        <p:blipFill rotWithShape="1">
          <a:blip r:embed="rId3">
            <a:alphaModFix/>
          </a:blip>
          <a:srcRect/>
          <a:stretch/>
        </p:blipFill>
        <p:spPr>
          <a:xfrm>
            <a:off x="-2285" y="10"/>
            <a:ext cx="9143999" cy="5143490"/>
          </a:xfrm>
          <a:prstGeom prst="rect">
            <a:avLst/>
          </a:prstGeom>
          <a:noFill/>
          <a:ln>
            <a:noFill/>
          </a:ln>
        </p:spPr>
      </p:pic>
      <p:sp>
        <p:nvSpPr>
          <p:cNvPr id="90" name="Google Shape;90;p1"/>
          <p:cNvSpPr/>
          <p:nvPr/>
        </p:nvSpPr>
        <p:spPr>
          <a:xfrm>
            <a:off x="0" y="1655701"/>
            <a:ext cx="9143999" cy="2371610"/>
          </a:xfrm>
          <a:prstGeom prst="rect">
            <a:avLst/>
          </a:prstGeom>
          <a:gradFill>
            <a:gsLst>
              <a:gs pos="0">
                <a:srgbClr val="000000">
                  <a:alpha val="0"/>
                </a:srgbClr>
              </a:gs>
              <a:gs pos="25000">
                <a:srgbClr val="000000">
                  <a:alpha val="14509"/>
                </a:srgbClr>
              </a:gs>
              <a:gs pos="50000">
                <a:srgbClr val="000000">
                  <a:alpha val="29411"/>
                </a:srgbClr>
              </a:gs>
              <a:gs pos="75000">
                <a:srgbClr val="000000">
                  <a:alpha val="14509"/>
                </a:srgbClr>
              </a:gs>
              <a:gs pos="100000">
                <a:srgbClr val="000000">
                  <a:alpha val="0"/>
                </a:srgbClr>
              </a:gs>
            </a:gsLst>
            <a:lin ang="16200000"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91" name="Google Shape;91;p1"/>
          <p:cNvSpPr txBox="1">
            <a:spLocks noGrp="1"/>
          </p:cNvSpPr>
          <p:nvPr>
            <p:ph type="ctrTitle"/>
          </p:nvPr>
        </p:nvSpPr>
        <p:spPr>
          <a:xfrm>
            <a:off x="383858" y="564482"/>
            <a:ext cx="8376300" cy="682500"/>
          </a:xfrm>
          <a:prstGeom prst="rect">
            <a:avLst/>
          </a:prstGeom>
          <a:noFill/>
          <a:ln>
            <a:noFill/>
          </a:ln>
          <a:effectLst>
            <a:outerShdw blurRad="50800" dist="38100" dir="2700000" algn="tl" rotWithShape="0">
              <a:srgbClr val="000000">
                <a:alpha val="40000"/>
              </a:srgbClr>
            </a:outerShdw>
          </a:effectLst>
        </p:spPr>
        <p:txBody>
          <a:bodyPr spcFirstLastPara="1" wrap="square" lIns="91425" tIns="91425" rIns="91425" bIns="91425" anchor="b" anchorCtr="0">
            <a:normAutofit fontScale="90000"/>
          </a:bodyPr>
          <a:lstStyle/>
          <a:p>
            <a:pPr marL="0" lvl="0" indent="0" algn="ctr" rtl="0">
              <a:lnSpc>
                <a:spcPct val="90000"/>
              </a:lnSpc>
              <a:spcBef>
                <a:spcPts val="0"/>
              </a:spcBef>
              <a:spcAft>
                <a:spcPts val="0"/>
              </a:spcAft>
              <a:buClr>
                <a:srgbClr val="1E4E79"/>
              </a:buClr>
              <a:buSzPct val="100000"/>
              <a:buFont typeface="Georgia"/>
              <a:buNone/>
            </a:pPr>
            <a:r>
              <a:rPr lang="en" sz="3600" b="1">
                <a:solidFill>
                  <a:srgbClr val="1E4E79"/>
                </a:solidFill>
                <a:latin typeface="Georgia"/>
                <a:ea typeface="Georgia"/>
                <a:cs typeface="Georgia"/>
                <a:sym typeface="Georgia"/>
              </a:rPr>
              <a:t>Lugares sagrados alrededor del mundo</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51"/>
        <p:cNvGrpSpPr/>
        <p:nvPr/>
      </p:nvGrpSpPr>
      <p:grpSpPr>
        <a:xfrm>
          <a:off x="0" y="0"/>
          <a:ext cx="0" cy="0"/>
          <a:chOff x="0" y="0"/>
          <a:chExt cx="0" cy="0"/>
        </a:xfrm>
      </p:grpSpPr>
      <p:sp>
        <p:nvSpPr>
          <p:cNvPr id="152" name="Google Shape;152;p10"/>
          <p:cNvSpPr txBox="1">
            <a:spLocks noGrp="1"/>
          </p:cNvSpPr>
          <p:nvPr>
            <p:ph type="ctrTitle"/>
          </p:nvPr>
        </p:nvSpPr>
        <p:spPr>
          <a:xfrm>
            <a:off x="0" y="48400"/>
            <a:ext cx="9144000" cy="1088191"/>
          </a:xfrm>
          <a:prstGeom prst="rect">
            <a:avLst/>
          </a:prstGeom>
          <a:noFill/>
          <a:ln>
            <a:noFill/>
          </a:ln>
        </p:spPr>
        <p:txBody>
          <a:bodyPr spcFirstLastPara="1" wrap="square" lIns="91425" tIns="91425" rIns="91425" bIns="91425" anchor="b" anchorCtr="0">
            <a:noAutofit/>
          </a:bodyPr>
          <a:lstStyle/>
          <a:p>
            <a:pPr marL="0" lvl="0" indent="0" algn="ctr" rtl="0">
              <a:lnSpc>
                <a:spcPct val="90000"/>
              </a:lnSpc>
              <a:spcBef>
                <a:spcPts val="0"/>
              </a:spcBef>
              <a:spcAft>
                <a:spcPts val="0"/>
              </a:spcAft>
              <a:buClr>
                <a:srgbClr val="7030A0"/>
              </a:buClr>
              <a:buSzPts val="3200"/>
              <a:buFont typeface="Georgia"/>
              <a:buNone/>
            </a:pPr>
            <a:r>
              <a:rPr lang="en" sz="3200" b="1" u="sng">
                <a:solidFill>
                  <a:srgbClr val="7030A0"/>
                </a:solidFill>
                <a:latin typeface="Georgia"/>
                <a:ea typeface="Georgia"/>
                <a:cs typeface="Georgia"/>
                <a:sym typeface="Georgia"/>
              </a:rPr>
              <a:t>entorno construido: el entorno creado por el hombre que consta de estructuras</a:t>
            </a:r>
            <a:endParaRPr sz="3200" b="1">
              <a:latin typeface="Georgia"/>
              <a:ea typeface="Georgia"/>
              <a:cs typeface="Georgia"/>
              <a:sym typeface="Georgia"/>
            </a:endParaRPr>
          </a:p>
        </p:txBody>
      </p:sp>
      <p:pic>
        <p:nvPicPr>
          <p:cNvPr id="153" name="Google Shape;153;p10"/>
          <p:cNvPicPr preferRelativeResize="0"/>
          <p:nvPr/>
        </p:nvPicPr>
        <p:blipFill rotWithShape="1">
          <a:blip r:embed="rId3">
            <a:alphaModFix/>
          </a:blip>
          <a:srcRect/>
          <a:stretch/>
        </p:blipFill>
        <p:spPr>
          <a:xfrm>
            <a:off x="1763173" y="1136591"/>
            <a:ext cx="5617653" cy="3715928"/>
          </a:xfrm>
          <a:prstGeom prst="rect">
            <a:avLst/>
          </a:prstGeom>
          <a:noFill/>
          <a:ln w="9525" cap="flat" cmpd="sng">
            <a:solidFill>
              <a:schemeClr val="dk1"/>
            </a:solidFill>
            <a:prstDash val="solid"/>
            <a:round/>
            <a:headEnd type="none" w="sm" len="sm"/>
            <a:tailEnd type="none" w="sm" len="sm"/>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57"/>
        <p:cNvGrpSpPr/>
        <p:nvPr/>
      </p:nvGrpSpPr>
      <p:grpSpPr>
        <a:xfrm>
          <a:off x="0" y="0"/>
          <a:ext cx="0" cy="0"/>
          <a:chOff x="0" y="0"/>
          <a:chExt cx="0" cy="0"/>
        </a:xfrm>
      </p:grpSpPr>
      <p:sp>
        <p:nvSpPr>
          <p:cNvPr id="158" name="Google Shape;158;p11"/>
          <p:cNvSpPr txBox="1">
            <a:spLocks noGrp="1"/>
          </p:cNvSpPr>
          <p:nvPr>
            <p:ph type="title"/>
          </p:nvPr>
        </p:nvSpPr>
        <p:spPr>
          <a:xfrm>
            <a:off x="3903809" y="216833"/>
            <a:ext cx="4522800" cy="572700"/>
          </a:xfrm>
          <a:prstGeom prst="rect">
            <a:avLst/>
          </a:prstGeom>
          <a:noFill/>
          <a:ln>
            <a:noFill/>
          </a:ln>
        </p:spPr>
        <p:txBody>
          <a:bodyPr spcFirstLastPara="1" wrap="square" lIns="91425" tIns="91425" rIns="91425" bIns="91425" anchor="t" anchorCtr="0">
            <a:noAutofit/>
          </a:bodyPr>
          <a:lstStyle/>
          <a:p>
            <a:pPr marL="0" lvl="0" indent="0" algn="ctr" rtl="0">
              <a:lnSpc>
                <a:spcPct val="90000"/>
              </a:lnSpc>
              <a:spcBef>
                <a:spcPts val="0"/>
              </a:spcBef>
              <a:spcAft>
                <a:spcPts val="0"/>
              </a:spcAft>
              <a:buClr>
                <a:schemeClr val="hlink"/>
              </a:buClr>
              <a:buSzPts val="990"/>
              <a:buFont typeface="Georgia"/>
              <a:buNone/>
            </a:pPr>
            <a:r>
              <a:rPr lang="en" sz="2400" b="1">
                <a:latin typeface="Georgia"/>
                <a:ea typeface="Georgia"/>
                <a:cs typeface="Georgia"/>
                <a:sym typeface="Georgia"/>
              </a:rPr>
              <a:t>Templo de Salt Lake en Utah</a:t>
            </a:r>
            <a:endParaRPr sz="2400" b="1">
              <a:latin typeface="Georgia"/>
              <a:ea typeface="Georgia"/>
              <a:cs typeface="Georgia"/>
              <a:sym typeface="Georgia"/>
            </a:endParaRPr>
          </a:p>
        </p:txBody>
      </p:sp>
      <p:sp>
        <p:nvSpPr>
          <p:cNvPr id="159" name="Google Shape;159;p11"/>
          <p:cNvSpPr txBox="1">
            <a:spLocks noGrp="1"/>
          </p:cNvSpPr>
          <p:nvPr>
            <p:ph type="body" idx="1"/>
          </p:nvPr>
        </p:nvSpPr>
        <p:spPr>
          <a:xfrm>
            <a:off x="3656170" y="835575"/>
            <a:ext cx="5582100" cy="4175400"/>
          </a:xfrm>
          <a:prstGeom prst="rect">
            <a:avLst/>
          </a:prstGeom>
          <a:noFill/>
          <a:ln>
            <a:noFill/>
          </a:ln>
        </p:spPr>
        <p:txBody>
          <a:bodyPr spcFirstLastPara="1" wrap="square" lIns="91425" tIns="91425" rIns="91425" bIns="91425" anchor="t" anchorCtr="0">
            <a:noAutofit/>
          </a:bodyPr>
          <a:lstStyle/>
          <a:p>
            <a:pPr marL="0" lvl="0" indent="0" algn="l" rtl="0">
              <a:lnSpc>
                <a:spcPct val="90000"/>
              </a:lnSpc>
              <a:spcBef>
                <a:spcPts val="0"/>
              </a:spcBef>
              <a:spcAft>
                <a:spcPts val="1200"/>
              </a:spcAft>
              <a:buClr>
                <a:schemeClr val="dk1"/>
              </a:buClr>
              <a:buSzPts val="1800"/>
              <a:buNone/>
            </a:pPr>
            <a:r>
              <a:rPr lang="en" sz="2000">
                <a:latin typeface="Georgia"/>
                <a:ea typeface="Georgia"/>
                <a:cs typeface="Georgia"/>
                <a:sym typeface="Georgia"/>
              </a:rPr>
              <a:t>El entorno construido de Utah incluye el Templo de Salt Lake construido por la Iglesia de Jesucristo de los Santos de los Últimos Días. Los miembros de la iglesia consideran que el templo es sagrado y para ingresar se requiere una recomendación para el templo. Los miembros de la Iglesia de Jesucristo de los Santos de los Últimos Días (mormones) vieron la construcción del templo como un cumplimiento de la profecía del profeta Isaías. Las almenas en forma de castillo que rodean el templo simbolizan la separación del mundo, así como la protección de las santas ordenanzas practicadas dentro de sus muros.</a:t>
            </a:r>
            <a:endParaRPr sz="2000">
              <a:solidFill>
                <a:schemeClr val="dk1"/>
              </a:solidFill>
              <a:latin typeface="Georgia"/>
              <a:ea typeface="Georgia"/>
              <a:cs typeface="Georgia"/>
              <a:sym typeface="Georgia"/>
            </a:endParaRPr>
          </a:p>
        </p:txBody>
      </p:sp>
      <p:pic>
        <p:nvPicPr>
          <p:cNvPr id="160" name="Google Shape;160;p11"/>
          <p:cNvPicPr preferRelativeResize="0"/>
          <p:nvPr/>
        </p:nvPicPr>
        <p:blipFill rotWithShape="1">
          <a:blip r:embed="rId3">
            <a:alphaModFix/>
          </a:blip>
          <a:srcRect/>
          <a:stretch/>
        </p:blipFill>
        <p:spPr>
          <a:xfrm>
            <a:off x="282075" y="193108"/>
            <a:ext cx="3230246" cy="4720723"/>
          </a:xfrm>
          <a:prstGeom prst="rect">
            <a:avLst/>
          </a:prstGeom>
          <a:noFill/>
          <a:ln w="25400" cap="flat" cmpd="sng">
            <a:solidFill>
              <a:srgbClr val="00B0F0"/>
            </a:solidFill>
            <a:prstDash val="solid"/>
            <a:round/>
            <a:headEnd type="none" w="sm" len="sm"/>
            <a:tailEnd type="none" w="sm" len="sm"/>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64"/>
        <p:cNvGrpSpPr/>
        <p:nvPr/>
      </p:nvGrpSpPr>
      <p:grpSpPr>
        <a:xfrm>
          <a:off x="0" y="0"/>
          <a:ext cx="0" cy="0"/>
          <a:chOff x="0" y="0"/>
          <a:chExt cx="0" cy="0"/>
        </a:xfrm>
      </p:grpSpPr>
      <p:sp>
        <p:nvSpPr>
          <p:cNvPr id="165" name="Google Shape;165;p12"/>
          <p:cNvSpPr txBox="1">
            <a:spLocks noGrp="1"/>
          </p:cNvSpPr>
          <p:nvPr>
            <p:ph type="title"/>
          </p:nvPr>
        </p:nvSpPr>
        <p:spPr>
          <a:xfrm>
            <a:off x="68365" y="217149"/>
            <a:ext cx="5366759" cy="923700"/>
          </a:xfrm>
          <a:prstGeom prst="rect">
            <a:avLst/>
          </a:prstGeom>
          <a:noFill/>
          <a:ln>
            <a:noFill/>
          </a:ln>
        </p:spPr>
        <p:txBody>
          <a:bodyPr spcFirstLastPara="1" wrap="square" lIns="91425" tIns="91425" rIns="91425" bIns="91425" anchor="t" anchorCtr="0">
            <a:noAutofit/>
          </a:bodyPr>
          <a:lstStyle/>
          <a:p>
            <a:pPr marL="0" lvl="0" indent="0" algn="ctr" rtl="0">
              <a:lnSpc>
                <a:spcPct val="90000"/>
              </a:lnSpc>
              <a:spcBef>
                <a:spcPts val="0"/>
              </a:spcBef>
              <a:spcAft>
                <a:spcPts val="0"/>
              </a:spcAft>
              <a:buClr>
                <a:srgbClr val="002060"/>
              </a:buClr>
              <a:buSzPts val="2800"/>
              <a:buFont typeface="Georgia"/>
              <a:buNone/>
            </a:pPr>
            <a:r>
              <a:rPr lang="en" sz="2800" b="1">
                <a:solidFill>
                  <a:srgbClr val="002060"/>
                </a:solidFill>
                <a:latin typeface="Georgia"/>
                <a:ea typeface="Georgia"/>
                <a:cs typeface="Georgia"/>
                <a:sym typeface="Georgia"/>
              </a:rPr>
              <a:t>Casa de Adoración Baháʼí</a:t>
            </a:r>
            <a:endParaRPr sz="2800">
              <a:solidFill>
                <a:srgbClr val="002060"/>
              </a:solidFill>
              <a:latin typeface="Georgia"/>
              <a:ea typeface="Georgia"/>
              <a:cs typeface="Georgia"/>
              <a:sym typeface="Georgia"/>
            </a:endParaRPr>
          </a:p>
          <a:p>
            <a:pPr marL="0" lvl="0" indent="0" algn="ctr" rtl="0">
              <a:lnSpc>
                <a:spcPct val="90000"/>
              </a:lnSpc>
              <a:spcBef>
                <a:spcPts val="0"/>
              </a:spcBef>
              <a:spcAft>
                <a:spcPts val="0"/>
              </a:spcAft>
              <a:buClr>
                <a:srgbClr val="002060"/>
              </a:buClr>
              <a:buSzPts val="2800"/>
              <a:buFont typeface="Georgia"/>
              <a:buNone/>
            </a:pPr>
            <a:r>
              <a:rPr lang="en" sz="2800" b="1">
                <a:solidFill>
                  <a:srgbClr val="002060"/>
                </a:solidFill>
                <a:latin typeface="Georgia"/>
                <a:ea typeface="Georgia"/>
                <a:cs typeface="Georgia"/>
                <a:sym typeface="Georgia"/>
              </a:rPr>
              <a:t>en</a:t>
            </a:r>
            <a:r>
              <a:rPr lang="en" sz="2800" b="1" u="sng">
                <a:solidFill>
                  <a:schemeClr val="hlink"/>
                </a:solidFill>
                <a:latin typeface="Georgia"/>
                <a:ea typeface="Georgia"/>
                <a:cs typeface="Georgia"/>
                <a:sym typeface="Georgia"/>
                <a:hlinkClick r:id="rId3"/>
              </a:rPr>
              <a:t> Chile </a:t>
            </a:r>
            <a:endParaRPr sz="2800" b="1">
              <a:solidFill>
                <a:srgbClr val="002060"/>
              </a:solidFill>
              <a:latin typeface="Georgia"/>
              <a:ea typeface="Georgia"/>
              <a:cs typeface="Georgia"/>
              <a:sym typeface="Georgia"/>
            </a:endParaRPr>
          </a:p>
        </p:txBody>
      </p:sp>
      <p:pic>
        <p:nvPicPr>
          <p:cNvPr id="166" name="Google Shape;166;p12"/>
          <p:cNvPicPr preferRelativeResize="0"/>
          <p:nvPr/>
        </p:nvPicPr>
        <p:blipFill rotWithShape="1">
          <a:blip r:embed="rId4">
            <a:alphaModFix/>
          </a:blip>
          <a:srcRect/>
          <a:stretch/>
        </p:blipFill>
        <p:spPr>
          <a:xfrm>
            <a:off x="361054" y="1387487"/>
            <a:ext cx="4715148" cy="3244333"/>
          </a:xfrm>
          <a:prstGeom prst="rect">
            <a:avLst/>
          </a:prstGeom>
          <a:noFill/>
          <a:ln w="25400" cap="flat" cmpd="sng">
            <a:solidFill>
              <a:srgbClr val="0070C0"/>
            </a:solidFill>
            <a:prstDash val="solid"/>
            <a:round/>
            <a:headEnd type="none" w="sm" len="sm"/>
            <a:tailEnd type="none" w="sm" len="sm"/>
          </a:ln>
        </p:spPr>
      </p:pic>
      <p:sp>
        <p:nvSpPr>
          <p:cNvPr id="167" name="Google Shape;167;p12"/>
          <p:cNvSpPr txBox="1"/>
          <p:nvPr/>
        </p:nvSpPr>
        <p:spPr>
          <a:xfrm>
            <a:off x="5281300" y="161431"/>
            <a:ext cx="3726000" cy="50178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2000"/>
              <a:buFont typeface="Georgia"/>
              <a:buNone/>
            </a:pPr>
            <a:r>
              <a:rPr lang="en" sz="2000">
                <a:solidFill>
                  <a:schemeClr val="dk1"/>
                </a:solidFill>
                <a:latin typeface="Georgia"/>
                <a:ea typeface="Georgia"/>
                <a:cs typeface="Georgia"/>
                <a:sym typeface="Georgia"/>
              </a:rPr>
              <a:t>El entorno construido de Chile incluye esta casa de culto que fue construida para miembros de la fe baháʼí. Como todos los lugares de culto baháʼí, está abierto a practicantes de todas las religiones. En el interior se pueden leer y/o cantar los escritos sagrados de la fe baháʼí y de otras religiones. Uno de los principales propósitos de este Templo bahá'í es promover la unidad reuniendo a personas de todos los orígenes en compañerismo, adoración y servicio.</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71"/>
        <p:cNvGrpSpPr/>
        <p:nvPr/>
      </p:nvGrpSpPr>
      <p:grpSpPr>
        <a:xfrm>
          <a:off x="0" y="0"/>
          <a:ext cx="0" cy="0"/>
          <a:chOff x="0" y="0"/>
          <a:chExt cx="0" cy="0"/>
        </a:xfrm>
      </p:grpSpPr>
      <p:sp>
        <p:nvSpPr>
          <p:cNvPr id="172" name="Google Shape;172;p13"/>
          <p:cNvSpPr txBox="1">
            <a:spLocks noGrp="1"/>
          </p:cNvSpPr>
          <p:nvPr>
            <p:ph type="ctrTitle"/>
          </p:nvPr>
        </p:nvSpPr>
        <p:spPr>
          <a:xfrm>
            <a:off x="0" y="40569"/>
            <a:ext cx="9144000" cy="1130205"/>
          </a:xfrm>
          <a:prstGeom prst="rect">
            <a:avLst/>
          </a:prstGeom>
          <a:noFill/>
          <a:ln>
            <a:noFill/>
          </a:ln>
        </p:spPr>
        <p:txBody>
          <a:bodyPr spcFirstLastPara="1" wrap="square" lIns="91425" tIns="91425" rIns="91425" bIns="91425" anchor="b" anchorCtr="0">
            <a:normAutofit/>
          </a:bodyPr>
          <a:lstStyle/>
          <a:p>
            <a:pPr marL="0" lvl="0" indent="0" algn="ctr" rtl="0">
              <a:lnSpc>
                <a:spcPct val="90000"/>
              </a:lnSpc>
              <a:spcBef>
                <a:spcPts val="0"/>
              </a:spcBef>
              <a:spcAft>
                <a:spcPts val="0"/>
              </a:spcAft>
              <a:buClr>
                <a:srgbClr val="7030A0"/>
              </a:buClr>
              <a:buSzPts val="3200"/>
              <a:buFont typeface="Georgia"/>
              <a:buNone/>
            </a:pPr>
            <a:r>
              <a:rPr lang="en" sz="3200" b="1" u="sng">
                <a:solidFill>
                  <a:srgbClr val="7030A0"/>
                </a:solidFill>
                <a:latin typeface="Georgia"/>
                <a:ea typeface="Georgia"/>
                <a:cs typeface="Georgia"/>
                <a:sym typeface="Georgia"/>
              </a:rPr>
              <a:t>peregrinación: un viaje a un lugar sagrado por motivos espirituales</a:t>
            </a:r>
            <a:endParaRPr sz="3200" b="1">
              <a:latin typeface="Georgia"/>
              <a:ea typeface="Georgia"/>
              <a:cs typeface="Georgia"/>
              <a:sym typeface="Georgia"/>
            </a:endParaRPr>
          </a:p>
        </p:txBody>
      </p:sp>
      <p:pic>
        <p:nvPicPr>
          <p:cNvPr id="173" name="Google Shape;173;p13"/>
          <p:cNvPicPr preferRelativeResize="0"/>
          <p:nvPr/>
        </p:nvPicPr>
        <p:blipFill rotWithShape="1">
          <a:blip r:embed="rId3">
            <a:alphaModFix/>
          </a:blip>
          <a:srcRect/>
          <a:stretch/>
        </p:blipFill>
        <p:spPr>
          <a:xfrm>
            <a:off x="2070635" y="1247687"/>
            <a:ext cx="5002729" cy="3673214"/>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77"/>
        <p:cNvGrpSpPr/>
        <p:nvPr/>
      </p:nvGrpSpPr>
      <p:grpSpPr>
        <a:xfrm>
          <a:off x="0" y="0"/>
          <a:ext cx="0" cy="0"/>
          <a:chOff x="0" y="0"/>
          <a:chExt cx="0" cy="0"/>
        </a:xfrm>
      </p:grpSpPr>
      <p:sp>
        <p:nvSpPr>
          <p:cNvPr id="178" name="Google Shape;178;p14"/>
          <p:cNvSpPr txBox="1">
            <a:spLocks noGrp="1"/>
          </p:cNvSpPr>
          <p:nvPr>
            <p:ph type="title"/>
          </p:nvPr>
        </p:nvSpPr>
        <p:spPr>
          <a:xfrm>
            <a:off x="4140400" y="321425"/>
            <a:ext cx="4318500" cy="572700"/>
          </a:xfrm>
          <a:prstGeom prst="rect">
            <a:avLst/>
          </a:prstGeom>
          <a:noFill/>
          <a:ln>
            <a:noFill/>
          </a:ln>
        </p:spPr>
        <p:txBody>
          <a:bodyPr spcFirstLastPara="1" wrap="square" lIns="91425" tIns="91425" rIns="91425" bIns="91425" anchor="t" anchorCtr="0">
            <a:noAutofit/>
          </a:bodyPr>
          <a:lstStyle/>
          <a:p>
            <a:pPr marL="0" lvl="0" indent="0" algn="ctr" rtl="0">
              <a:lnSpc>
                <a:spcPct val="90000"/>
              </a:lnSpc>
              <a:spcBef>
                <a:spcPts val="0"/>
              </a:spcBef>
              <a:spcAft>
                <a:spcPts val="0"/>
              </a:spcAft>
              <a:buClr>
                <a:schemeClr val="hlink"/>
              </a:buClr>
              <a:buSzPts val="990"/>
              <a:buFont typeface="Georgia"/>
              <a:buNone/>
            </a:pPr>
            <a:r>
              <a:rPr lang="en" sz="2820" b="1" u="sng">
                <a:solidFill>
                  <a:schemeClr val="hlink"/>
                </a:solidFill>
                <a:latin typeface="Georgia"/>
                <a:ea typeface="Georgia"/>
                <a:cs typeface="Georgia"/>
                <a:sym typeface="Georgia"/>
                <a:hlinkClick r:id="rId3"/>
              </a:rPr>
              <a:t>Lourdes en </a:t>
            </a:r>
            <a:r>
              <a:rPr lang="en" sz="2820" b="1" u="sng">
                <a:solidFill>
                  <a:schemeClr val="accent1"/>
                </a:solidFill>
                <a:latin typeface="Georgia"/>
                <a:ea typeface="Georgia"/>
                <a:cs typeface="Georgia"/>
                <a:sym typeface="Georgia"/>
                <a:hlinkClick r:id="rId3">
                  <a:extLst>
                    <a:ext uri="{A12FA001-AC4F-418D-AE19-62706E023703}">
                      <ahyp:hlinkClr xmlns:ahyp="http://schemas.microsoft.com/office/drawing/2018/hyperlinkcolor" val="tx"/>
                    </a:ext>
                  </a:extLst>
                </a:hlinkClick>
              </a:rPr>
              <a:t>Franc</a:t>
            </a:r>
            <a:r>
              <a:rPr lang="en" sz="2820" b="1" u="sng">
                <a:solidFill>
                  <a:schemeClr val="accent1"/>
                </a:solidFill>
                <a:latin typeface="Georgia"/>
                <a:ea typeface="Georgia"/>
                <a:cs typeface="Georgia"/>
                <a:sym typeface="Georgia"/>
              </a:rPr>
              <a:t>ia</a:t>
            </a:r>
            <a:endParaRPr sz="2820" b="1" u="sng">
              <a:solidFill>
                <a:schemeClr val="accent1"/>
              </a:solidFill>
              <a:latin typeface="Georgia"/>
              <a:ea typeface="Georgia"/>
              <a:cs typeface="Georgia"/>
              <a:sym typeface="Georgia"/>
            </a:endParaRPr>
          </a:p>
        </p:txBody>
      </p:sp>
      <p:sp>
        <p:nvSpPr>
          <p:cNvPr id="179" name="Google Shape;179;p14"/>
          <p:cNvSpPr txBox="1">
            <a:spLocks noGrp="1"/>
          </p:cNvSpPr>
          <p:nvPr>
            <p:ph type="body" idx="1"/>
          </p:nvPr>
        </p:nvSpPr>
        <p:spPr>
          <a:xfrm>
            <a:off x="4064200" y="1015950"/>
            <a:ext cx="4705500" cy="3416400"/>
          </a:xfrm>
          <a:prstGeom prst="rect">
            <a:avLst/>
          </a:prstGeom>
          <a:noFill/>
          <a:ln>
            <a:noFill/>
          </a:ln>
        </p:spPr>
        <p:txBody>
          <a:bodyPr spcFirstLastPara="1" wrap="square" lIns="91425" tIns="91425" rIns="91425" bIns="91425" anchor="t" anchorCtr="0">
            <a:noAutofit/>
          </a:bodyPr>
          <a:lstStyle/>
          <a:p>
            <a:pPr marL="0" lvl="0" indent="0" algn="l" rtl="0">
              <a:lnSpc>
                <a:spcPct val="90000"/>
              </a:lnSpc>
              <a:spcBef>
                <a:spcPts val="0"/>
              </a:spcBef>
              <a:spcAft>
                <a:spcPts val="1200"/>
              </a:spcAft>
              <a:buClr>
                <a:schemeClr val="dk1"/>
              </a:buClr>
              <a:buSzPts val="1800"/>
              <a:buNone/>
            </a:pPr>
            <a:r>
              <a:rPr lang="en" sz="2000">
                <a:latin typeface="Georgia"/>
                <a:ea typeface="Georgia"/>
                <a:cs typeface="Georgia"/>
                <a:sym typeface="Georgia"/>
              </a:rPr>
              <a:t>El Santuario de Nuestra Señora de Lourdes es un importante lugar de peregrinación para los católicos romanos. Es el santuario de curación más grande de la cristiandad. Millones de peregrinos enfermos viajan a Lourdes debido a los poderes curativos de sus aguas. Las personas que no pueden realizar la peregrinación pueden pedir aguas curativas para usar en sus propios hogares o solicitar que se recen oraciones.</a:t>
            </a:r>
            <a:endParaRPr sz="2000">
              <a:solidFill>
                <a:schemeClr val="dk1"/>
              </a:solidFill>
              <a:latin typeface="Georgia"/>
              <a:ea typeface="Georgia"/>
              <a:cs typeface="Georgia"/>
              <a:sym typeface="Georgia"/>
            </a:endParaRPr>
          </a:p>
        </p:txBody>
      </p:sp>
      <p:pic>
        <p:nvPicPr>
          <p:cNvPr id="180" name="Google Shape;180;p14"/>
          <p:cNvPicPr preferRelativeResize="0"/>
          <p:nvPr/>
        </p:nvPicPr>
        <p:blipFill rotWithShape="1">
          <a:blip r:embed="rId4">
            <a:alphaModFix/>
          </a:blip>
          <a:srcRect/>
          <a:stretch/>
        </p:blipFill>
        <p:spPr>
          <a:xfrm>
            <a:off x="560388" y="245225"/>
            <a:ext cx="3100525" cy="4653050"/>
          </a:xfrm>
          <a:prstGeom prst="rect">
            <a:avLst/>
          </a:prstGeom>
          <a:noFill/>
          <a:ln w="25400" cap="flat" cmpd="sng">
            <a:solidFill>
              <a:srgbClr val="7030A0"/>
            </a:solidFill>
            <a:prstDash val="solid"/>
            <a:round/>
            <a:headEnd type="none" w="sm" len="sm"/>
            <a:tailEnd type="none" w="sm" len="sm"/>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84"/>
        <p:cNvGrpSpPr/>
        <p:nvPr/>
      </p:nvGrpSpPr>
      <p:grpSpPr>
        <a:xfrm>
          <a:off x="0" y="0"/>
          <a:ext cx="0" cy="0"/>
          <a:chOff x="0" y="0"/>
          <a:chExt cx="0" cy="0"/>
        </a:xfrm>
      </p:grpSpPr>
      <p:sp>
        <p:nvSpPr>
          <p:cNvPr id="185" name="Google Shape;185;p15"/>
          <p:cNvSpPr txBox="1">
            <a:spLocks noGrp="1"/>
          </p:cNvSpPr>
          <p:nvPr>
            <p:ph type="title"/>
          </p:nvPr>
        </p:nvSpPr>
        <p:spPr>
          <a:xfrm>
            <a:off x="435100" y="445025"/>
            <a:ext cx="4576800" cy="572700"/>
          </a:xfrm>
          <a:prstGeom prst="rect">
            <a:avLst/>
          </a:prstGeom>
          <a:noFill/>
          <a:ln>
            <a:noFill/>
          </a:ln>
        </p:spPr>
        <p:txBody>
          <a:bodyPr spcFirstLastPara="1" wrap="square" lIns="91425" tIns="91425" rIns="91425" bIns="91425" anchor="t" anchorCtr="0">
            <a:normAutofit fontScale="90000"/>
          </a:bodyPr>
          <a:lstStyle/>
          <a:p>
            <a:pPr marL="0" lvl="0" indent="0" algn="ctr" rtl="0">
              <a:lnSpc>
                <a:spcPct val="90000"/>
              </a:lnSpc>
              <a:spcBef>
                <a:spcPts val="0"/>
              </a:spcBef>
              <a:spcAft>
                <a:spcPts val="0"/>
              </a:spcAft>
              <a:buClr>
                <a:schemeClr val="hlink"/>
              </a:buClr>
              <a:buSzPct val="99301"/>
              <a:buFont typeface="Georgia"/>
              <a:buNone/>
            </a:pPr>
            <a:r>
              <a:rPr lang="en" sz="3133" b="1" u="sng">
                <a:solidFill>
                  <a:schemeClr val="hlink"/>
                </a:solidFill>
                <a:latin typeface="Georgia"/>
                <a:ea typeface="Georgia"/>
                <a:cs typeface="Georgia"/>
                <a:sym typeface="Georgia"/>
                <a:hlinkClick r:id="rId3"/>
              </a:rPr>
              <a:t>Kaaba en Arabia</a:t>
            </a:r>
            <a:r>
              <a:rPr lang="en" u="sng">
                <a:solidFill>
                  <a:schemeClr val="hlink"/>
                </a:solidFill>
                <a:latin typeface="Georgia"/>
                <a:ea typeface="Georgia"/>
                <a:cs typeface="Georgia"/>
                <a:sym typeface="Georgia"/>
                <a:hlinkClick r:id="rId3"/>
              </a:rPr>
              <a:t> </a:t>
            </a:r>
            <a:endParaRPr>
              <a:latin typeface="Georgia"/>
              <a:ea typeface="Georgia"/>
              <a:cs typeface="Georgia"/>
              <a:sym typeface="Georgia"/>
            </a:endParaRPr>
          </a:p>
        </p:txBody>
      </p:sp>
      <p:sp>
        <p:nvSpPr>
          <p:cNvPr id="186" name="Google Shape;186;p15"/>
          <p:cNvSpPr txBox="1">
            <a:spLocks noGrp="1"/>
          </p:cNvSpPr>
          <p:nvPr>
            <p:ph type="body" idx="1"/>
          </p:nvPr>
        </p:nvSpPr>
        <p:spPr>
          <a:xfrm>
            <a:off x="5287200" y="183901"/>
            <a:ext cx="3856800" cy="4775700"/>
          </a:xfrm>
          <a:prstGeom prst="rect">
            <a:avLst/>
          </a:prstGeom>
          <a:noFill/>
          <a:ln>
            <a:noFill/>
          </a:ln>
        </p:spPr>
        <p:txBody>
          <a:bodyPr spcFirstLastPara="1" wrap="square" lIns="91425" tIns="91425" rIns="91425" bIns="91425" anchor="t" anchorCtr="0">
            <a:noAutofit/>
          </a:bodyPr>
          <a:lstStyle/>
          <a:p>
            <a:pPr marL="0" lvl="0" indent="0" algn="l" rtl="0">
              <a:lnSpc>
                <a:spcPct val="95000"/>
              </a:lnSpc>
              <a:spcBef>
                <a:spcPts val="1200"/>
              </a:spcBef>
              <a:spcAft>
                <a:spcPts val="0"/>
              </a:spcAft>
              <a:buClr>
                <a:schemeClr val="dk1"/>
              </a:buClr>
              <a:buSzPts val="1100"/>
              <a:buFont typeface="Arial"/>
              <a:buNone/>
            </a:pPr>
            <a:r>
              <a:rPr lang="en" sz="2000">
                <a:latin typeface="Georgia"/>
                <a:ea typeface="Georgia"/>
                <a:cs typeface="Georgia"/>
                <a:sym typeface="Georgia"/>
              </a:rPr>
              <a:t>La Kaaba es el lugar más sagrado del Islam. Es el edificio cúbico de piedra del patio de la Gran Mezquita de La Meca. Los musulmanes miran en dirección a la Kaaba cuando rezan cinco veces al día.</a:t>
            </a:r>
            <a:endParaRPr sz="2000">
              <a:latin typeface="Georgia"/>
              <a:ea typeface="Georgia"/>
              <a:cs typeface="Georgia"/>
              <a:sym typeface="Georgia"/>
            </a:endParaRPr>
          </a:p>
          <a:p>
            <a:pPr marL="0" lvl="0" indent="0" algn="l" rtl="0">
              <a:lnSpc>
                <a:spcPct val="95000"/>
              </a:lnSpc>
              <a:spcBef>
                <a:spcPts val="1200"/>
              </a:spcBef>
              <a:spcAft>
                <a:spcPts val="0"/>
              </a:spcAft>
              <a:buClr>
                <a:schemeClr val="dk1"/>
              </a:buClr>
              <a:buSzPts val="1100"/>
              <a:buFont typeface="Arial"/>
              <a:buNone/>
            </a:pPr>
            <a:r>
              <a:rPr lang="en" sz="2000">
                <a:latin typeface="Georgia"/>
                <a:ea typeface="Georgia"/>
                <a:cs typeface="Georgia"/>
                <a:sym typeface="Georgia"/>
              </a:rPr>
              <a:t>Se supone que los musulmanes deben hacer una peregrinación a la Kaaba en La Meca al menos una vez en la vida. Los musulmanes consideran la Kaaba como un lugar sagrado y creen que el profeta Abraham y su hijo Ismael levantaron los cimientos de la Kaaba.</a:t>
            </a:r>
            <a:endParaRPr sz="2000">
              <a:latin typeface="Georgia"/>
              <a:ea typeface="Georgia"/>
              <a:cs typeface="Georgia"/>
              <a:sym typeface="Georgia"/>
            </a:endParaRPr>
          </a:p>
          <a:p>
            <a:pPr marL="0" lvl="0" indent="0" algn="l" rtl="0">
              <a:lnSpc>
                <a:spcPct val="95000"/>
              </a:lnSpc>
              <a:spcBef>
                <a:spcPts val="1200"/>
              </a:spcBef>
              <a:spcAft>
                <a:spcPts val="1200"/>
              </a:spcAft>
              <a:buClr>
                <a:schemeClr val="dk1"/>
              </a:buClr>
              <a:buSzPts val="1018"/>
              <a:buNone/>
            </a:pPr>
            <a:r>
              <a:rPr lang="en" sz="2000">
                <a:solidFill>
                  <a:schemeClr val="dk1"/>
                </a:solidFill>
                <a:latin typeface="Georgia"/>
                <a:ea typeface="Georgia"/>
                <a:cs typeface="Georgia"/>
                <a:sym typeface="Georgia"/>
              </a:rPr>
              <a:t>     </a:t>
            </a:r>
            <a:endParaRPr sz="2000">
              <a:solidFill>
                <a:schemeClr val="dk1"/>
              </a:solidFill>
              <a:latin typeface="Georgia"/>
              <a:ea typeface="Georgia"/>
              <a:cs typeface="Georgia"/>
              <a:sym typeface="Georgia"/>
            </a:endParaRPr>
          </a:p>
        </p:txBody>
      </p:sp>
      <p:pic>
        <p:nvPicPr>
          <p:cNvPr id="187" name="Google Shape;187;p15"/>
          <p:cNvPicPr preferRelativeResize="0"/>
          <p:nvPr/>
        </p:nvPicPr>
        <p:blipFill rotWithShape="1">
          <a:blip r:embed="rId4">
            <a:alphaModFix/>
          </a:blip>
          <a:srcRect/>
          <a:stretch/>
        </p:blipFill>
        <p:spPr>
          <a:xfrm>
            <a:off x="460663" y="1350151"/>
            <a:ext cx="4576702" cy="3051125"/>
          </a:xfrm>
          <a:prstGeom prst="rect">
            <a:avLst/>
          </a:prstGeom>
          <a:noFill/>
          <a:ln w="25400" cap="flat" cmpd="sng">
            <a:solidFill>
              <a:srgbClr val="7030A0"/>
            </a:solidFill>
            <a:prstDash val="solid"/>
            <a:round/>
            <a:headEnd type="none" w="sm" len="sm"/>
            <a:tailEnd type="none" w="sm" len="sm"/>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91"/>
        <p:cNvGrpSpPr/>
        <p:nvPr/>
      </p:nvGrpSpPr>
      <p:grpSpPr>
        <a:xfrm>
          <a:off x="0" y="0"/>
          <a:ext cx="0" cy="0"/>
          <a:chOff x="0" y="0"/>
          <a:chExt cx="0" cy="0"/>
        </a:xfrm>
      </p:grpSpPr>
      <p:sp>
        <p:nvSpPr>
          <p:cNvPr id="192" name="Google Shape;192;p16"/>
          <p:cNvSpPr txBox="1">
            <a:spLocks noGrp="1"/>
          </p:cNvSpPr>
          <p:nvPr>
            <p:ph type="title"/>
          </p:nvPr>
        </p:nvSpPr>
        <p:spPr>
          <a:xfrm>
            <a:off x="337742" y="259135"/>
            <a:ext cx="4381500" cy="572700"/>
          </a:xfrm>
          <a:prstGeom prst="rect">
            <a:avLst/>
          </a:prstGeom>
          <a:noFill/>
          <a:ln>
            <a:noFill/>
          </a:ln>
        </p:spPr>
        <p:txBody>
          <a:bodyPr spcFirstLastPara="1" wrap="square" lIns="91425" tIns="91425" rIns="91425" bIns="91425" anchor="t" anchorCtr="0">
            <a:noAutofit/>
          </a:bodyPr>
          <a:lstStyle/>
          <a:p>
            <a:pPr marL="0" lvl="0" indent="0" algn="ctr" rtl="0">
              <a:lnSpc>
                <a:spcPct val="90000"/>
              </a:lnSpc>
              <a:spcBef>
                <a:spcPts val="0"/>
              </a:spcBef>
              <a:spcAft>
                <a:spcPts val="0"/>
              </a:spcAft>
              <a:buClr>
                <a:schemeClr val="hlink"/>
              </a:buClr>
              <a:buSzPts val="2800"/>
              <a:buFont typeface="Georgia"/>
              <a:buNone/>
            </a:pPr>
            <a:r>
              <a:rPr lang="en" sz="2800" b="1" u="sng">
                <a:solidFill>
                  <a:schemeClr val="hlink"/>
                </a:solidFill>
                <a:latin typeface="Georgia"/>
                <a:ea typeface="Georgia"/>
                <a:cs typeface="Georgia"/>
                <a:sym typeface="Georgia"/>
                <a:hlinkClick r:id="rId3"/>
              </a:rPr>
              <a:t>Glgaciar G</a:t>
            </a:r>
            <a:r>
              <a:rPr lang="en" sz="2800" b="1" u="sng">
                <a:solidFill>
                  <a:schemeClr val="hlink"/>
                </a:solidFill>
                <a:latin typeface="Georgia"/>
                <a:ea typeface="Georgia"/>
                <a:cs typeface="Georgia"/>
                <a:sym typeface="Georgia"/>
                <a:hlinkClick r:id="rId3"/>
              </a:rPr>
              <a:t>angotri</a:t>
            </a:r>
            <a:br>
              <a:rPr lang="en" sz="2800" b="1" u="sng">
                <a:solidFill>
                  <a:schemeClr val="hlink"/>
                </a:solidFill>
                <a:latin typeface="Georgia"/>
                <a:ea typeface="Georgia"/>
                <a:cs typeface="Georgia"/>
                <a:sym typeface="Georgia"/>
                <a:hlinkClick r:id="rId3"/>
              </a:rPr>
            </a:br>
            <a:r>
              <a:rPr lang="en" sz="2800" b="1" u="sng">
                <a:solidFill>
                  <a:schemeClr val="hlink"/>
                </a:solidFill>
                <a:latin typeface="Georgia"/>
                <a:ea typeface="Georgia"/>
                <a:cs typeface="Georgia"/>
                <a:sym typeface="Georgia"/>
                <a:hlinkClick r:id="rId3"/>
              </a:rPr>
              <a:t>en India</a:t>
            </a:r>
            <a:endParaRPr sz="2800" b="1">
              <a:latin typeface="Georgia"/>
              <a:ea typeface="Georgia"/>
              <a:cs typeface="Georgia"/>
              <a:sym typeface="Georgia"/>
            </a:endParaRPr>
          </a:p>
        </p:txBody>
      </p:sp>
      <p:sp>
        <p:nvSpPr>
          <p:cNvPr id="193" name="Google Shape;193;p16"/>
          <p:cNvSpPr txBox="1">
            <a:spLocks noGrp="1"/>
          </p:cNvSpPr>
          <p:nvPr>
            <p:ph type="body" idx="1"/>
          </p:nvPr>
        </p:nvSpPr>
        <p:spPr>
          <a:xfrm>
            <a:off x="5633350" y="291450"/>
            <a:ext cx="3294600" cy="4560600"/>
          </a:xfrm>
          <a:prstGeom prst="rect">
            <a:avLst/>
          </a:prstGeom>
          <a:noFill/>
          <a:ln>
            <a:noFill/>
          </a:ln>
        </p:spPr>
        <p:txBody>
          <a:bodyPr spcFirstLastPara="1" wrap="square" lIns="91425" tIns="91425" rIns="91425" bIns="91425" anchor="t" anchorCtr="0">
            <a:normAutofit/>
          </a:bodyPr>
          <a:lstStyle/>
          <a:p>
            <a:pPr marL="0" lvl="0" indent="0" algn="l" rtl="0">
              <a:lnSpc>
                <a:spcPct val="90000"/>
              </a:lnSpc>
              <a:spcBef>
                <a:spcPts val="0"/>
              </a:spcBef>
              <a:spcAft>
                <a:spcPts val="0"/>
              </a:spcAft>
              <a:buClr>
                <a:schemeClr val="dk1"/>
              </a:buClr>
              <a:buSzPts val="1800"/>
              <a:buNone/>
            </a:pPr>
            <a:endParaRPr>
              <a:solidFill>
                <a:schemeClr val="dk1"/>
              </a:solidFill>
            </a:endParaRPr>
          </a:p>
          <a:p>
            <a:pPr marL="0" lvl="0" indent="0" algn="l" rtl="0">
              <a:lnSpc>
                <a:spcPct val="90000"/>
              </a:lnSpc>
              <a:spcBef>
                <a:spcPts val="1200"/>
              </a:spcBef>
              <a:spcAft>
                <a:spcPts val="0"/>
              </a:spcAft>
              <a:buClr>
                <a:schemeClr val="dk1"/>
              </a:buClr>
              <a:buSzPts val="1800"/>
              <a:buNone/>
            </a:pPr>
            <a:endParaRPr>
              <a:solidFill>
                <a:schemeClr val="dk1"/>
              </a:solidFill>
            </a:endParaRPr>
          </a:p>
          <a:p>
            <a:pPr marL="0" lvl="0" indent="0" algn="l" rtl="0">
              <a:lnSpc>
                <a:spcPct val="90000"/>
              </a:lnSpc>
              <a:spcBef>
                <a:spcPts val="1200"/>
              </a:spcBef>
              <a:spcAft>
                <a:spcPts val="1200"/>
              </a:spcAft>
              <a:buClr>
                <a:schemeClr val="dk1"/>
              </a:buClr>
              <a:buSzPts val="1800"/>
              <a:buNone/>
            </a:pPr>
            <a:r>
              <a:rPr lang="en" sz="1500">
                <a:solidFill>
                  <a:schemeClr val="dk1"/>
                </a:solidFill>
              </a:rPr>
              <a:t>  </a:t>
            </a:r>
            <a:endParaRPr sz="1500"/>
          </a:p>
        </p:txBody>
      </p:sp>
      <p:sp>
        <p:nvSpPr>
          <p:cNvPr id="194" name="Google Shape;194;p16"/>
          <p:cNvSpPr txBox="1"/>
          <p:nvPr/>
        </p:nvSpPr>
        <p:spPr>
          <a:xfrm>
            <a:off x="5993675" y="403825"/>
            <a:ext cx="2838600" cy="4002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chemeClr val="dk1"/>
              </a:solidFill>
              <a:latin typeface="Calibri"/>
              <a:ea typeface="Calibri"/>
              <a:cs typeface="Calibri"/>
              <a:sym typeface="Calibri"/>
            </a:endParaRPr>
          </a:p>
        </p:txBody>
      </p:sp>
      <p:sp>
        <p:nvSpPr>
          <p:cNvPr id="195" name="Google Shape;195;p16"/>
          <p:cNvSpPr txBox="1"/>
          <p:nvPr/>
        </p:nvSpPr>
        <p:spPr>
          <a:xfrm>
            <a:off x="4899404" y="94882"/>
            <a:ext cx="4093200" cy="51564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202122"/>
              </a:buClr>
              <a:buSzPts val="2000"/>
              <a:buFont typeface="Georgia"/>
              <a:buNone/>
            </a:pPr>
            <a:r>
              <a:rPr lang="en" sz="1900">
                <a:solidFill>
                  <a:srgbClr val="202122"/>
                </a:solidFill>
                <a:latin typeface="Georgia"/>
                <a:ea typeface="Georgia"/>
                <a:cs typeface="Georgia"/>
                <a:sym typeface="Georgia"/>
              </a:rPr>
              <a:t>El glaciar Gangotri en India es un lugar de peregrinación para los hindúes. Los peregrinos hindúes participan en el ritual sagrado de bañarse en las aguas heladas del glaciar para lavar el pecado y garantizar la felicidad eterna. El sagrado río Ganges se origina en el glaciar Gangotri. Las escrituras hindúes enseñan que las aguas del Ganges purifican el alma, mientras que los mitos antiguos afirman que el río Ganges es la encarnación de la diosa Ganges. Debido a su estatus sagrado, las personas que viven a lo largo de las orillas del río comparten una fuerte conexión espiritual.</a:t>
            </a:r>
            <a:endParaRPr sz="1900" b="0" i="0" u="none" strike="noStrike" cap="none">
              <a:solidFill>
                <a:schemeClr val="dk1"/>
              </a:solidFill>
              <a:latin typeface="Georgia"/>
              <a:ea typeface="Georgia"/>
              <a:cs typeface="Georgia"/>
              <a:sym typeface="Georgia"/>
            </a:endParaRPr>
          </a:p>
        </p:txBody>
      </p:sp>
      <p:pic>
        <p:nvPicPr>
          <p:cNvPr id="196" name="Google Shape;196;p16"/>
          <p:cNvPicPr preferRelativeResize="0"/>
          <p:nvPr/>
        </p:nvPicPr>
        <p:blipFill rotWithShape="1">
          <a:blip r:embed="rId4">
            <a:alphaModFix/>
          </a:blip>
          <a:srcRect/>
          <a:stretch/>
        </p:blipFill>
        <p:spPr>
          <a:xfrm>
            <a:off x="268454" y="1468132"/>
            <a:ext cx="4520076" cy="2943676"/>
          </a:xfrm>
          <a:prstGeom prst="rect">
            <a:avLst/>
          </a:prstGeom>
          <a:noFill/>
          <a:ln w="25400" cap="flat" cmpd="sng">
            <a:solidFill>
              <a:schemeClr val="lt1"/>
            </a:solidFill>
            <a:prstDash val="solid"/>
            <a:round/>
            <a:headEnd type="none" w="sm" len="sm"/>
            <a:tailEnd type="none" w="sm" len="sm"/>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00"/>
        <p:cNvGrpSpPr/>
        <p:nvPr/>
      </p:nvGrpSpPr>
      <p:grpSpPr>
        <a:xfrm>
          <a:off x="0" y="0"/>
          <a:ext cx="0" cy="0"/>
          <a:chOff x="0" y="0"/>
          <a:chExt cx="0" cy="0"/>
        </a:xfrm>
      </p:grpSpPr>
      <p:sp>
        <p:nvSpPr>
          <p:cNvPr id="201" name="Google Shape;201;p17"/>
          <p:cNvSpPr txBox="1">
            <a:spLocks noGrp="1"/>
          </p:cNvSpPr>
          <p:nvPr>
            <p:ph type="ctrTitle"/>
          </p:nvPr>
        </p:nvSpPr>
        <p:spPr>
          <a:xfrm>
            <a:off x="0" y="224690"/>
            <a:ext cx="9144000" cy="1302600"/>
          </a:xfrm>
          <a:prstGeom prst="rect">
            <a:avLst/>
          </a:prstGeom>
          <a:noFill/>
          <a:ln>
            <a:noFill/>
          </a:ln>
        </p:spPr>
        <p:txBody>
          <a:bodyPr spcFirstLastPara="1" wrap="square" lIns="91425" tIns="91425" rIns="91425" bIns="91425" anchor="b" anchorCtr="0">
            <a:noAutofit/>
          </a:bodyPr>
          <a:lstStyle/>
          <a:p>
            <a:pPr marL="0" lvl="0" indent="0" algn="ctr" rtl="0">
              <a:spcBef>
                <a:spcPts val="0"/>
              </a:spcBef>
              <a:spcAft>
                <a:spcPts val="0"/>
              </a:spcAft>
              <a:buClr>
                <a:schemeClr val="dk1"/>
              </a:buClr>
              <a:buSzPts val="1100"/>
              <a:buFont typeface="Arial"/>
              <a:buNone/>
            </a:pPr>
            <a:endParaRPr sz="3200" b="1" u="sng">
              <a:solidFill>
                <a:srgbClr val="7030A0"/>
              </a:solidFill>
              <a:latin typeface="Georgia"/>
              <a:ea typeface="Georgia"/>
              <a:cs typeface="Georgia"/>
              <a:sym typeface="Georgia"/>
            </a:endParaRPr>
          </a:p>
          <a:p>
            <a:pPr marL="0" lvl="0" indent="0" algn="ctr" rtl="0">
              <a:spcBef>
                <a:spcPts val="0"/>
              </a:spcBef>
              <a:spcAft>
                <a:spcPts val="0"/>
              </a:spcAft>
              <a:buClr>
                <a:schemeClr val="dk1"/>
              </a:buClr>
              <a:buSzPts val="1100"/>
              <a:buFont typeface="Arial"/>
              <a:buNone/>
            </a:pPr>
            <a:endParaRPr sz="3200" b="1" u="sng">
              <a:solidFill>
                <a:srgbClr val="7030A0"/>
              </a:solidFill>
              <a:latin typeface="Georgia"/>
              <a:ea typeface="Georgia"/>
              <a:cs typeface="Georgia"/>
              <a:sym typeface="Georgia"/>
            </a:endParaRPr>
          </a:p>
          <a:p>
            <a:pPr marL="0" lvl="0" indent="0" algn="ctr" rtl="0">
              <a:spcBef>
                <a:spcPts val="0"/>
              </a:spcBef>
              <a:spcAft>
                <a:spcPts val="0"/>
              </a:spcAft>
              <a:buClr>
                <a:schemeClr val="dk1"/>
              </a:buClr>
              <a:buSzPts val="1100"/>
              <a:buFont typeface="Arial"/>
              <a:buNone/>
            </a:pPr>
            <a:endParaRPr sz="3200" b="1" u="sng">
              <a:solidFill>
                <a:srgbClr val="7030A0"/>
              </a:solidFill>
              <a:latin typeface="Georgia"/>
              <a:ea typeface="Georgia"/>
              <a:cs typeface="Georgia"/>
              <a:sym typeface="Georgia"/>
            </a:endParaRPr>
          </a:p>
          <a:p>
            <a:pPr marL="0" lvl="0" indent="0" algn="ctr" rtl="0">
              <a:spcBef>
                <a:spcPts val="0"/>
              </a:spcBef>
              <a:spcAft>
                <a:spcPts val="0"/>
              </a:spcAft>
              <a:buClr>
                <a:schemeClr val="dk1"/>
              </a:buClr>
              <a:buSzPts val="1100"/>
              <a:buFont typeface="Arial"/>
              <a:buNone/>
            </a:pPr>
            <a:r>
              <a:rPr lang="en" sz="3200" b="1" u="sng">
                <a:solidFill>
                  <a:srgbClr val="7030A0"/>
                </a:solidFill>
                <a:latin typeface="Georgia"/>
                <a:ea typeface="Georgia"/>
                <a:cs typeface="Georgia"/>
                <a:sym typeface="Georgia"/>
              </a:rPr>
              <a:t>pueblos indígenas: habitantes </a:t>
            </a:r>
            <a:endParaRPr sz="3200" b="1" u="sng">
              <a:solidFill>
                <a:srgbClr val="7030A0"/>
              </a:solidFill>
              <a:latin typeface="Georgia"/>
              <a:ea typeface="Georgia"/>
              <a:cs typeface="Georgia"/>
              <a:sym typeface="Georgia"/>
            </a:endParaRPr>
          </a:p>
          <a:p>
            <a:pPr marL="0" lvl="0" indent="0" algn="ctr" rtl="0">
              <a:spcBef>
                <a:spcPts val="0"/>
              </a:spcBef>
              <a:spcAft>
                <a:spcPts val="0"/>
              </a:spcAft>
              <a:buClr>
                <a:schemeClr val="dk1"/>
              </a:buClr>
              <a:buSzPts val="1100"/>
              <a:buFont typeface="Arial"/>
              <a:buNone/>
            </a:pPr>
            <a:r>
              <a:rPr lang="en" sz="3200" b="1" u="sng">
                <a:solidFill>
                  <a:srgbClr val="7030A0"/>
                </a:solidFill>
                <a:latin typeface="Georgia"/>
                <a:ea typeface="Georgia"/>
                <a:cs typeface="Georgia"/>
                <a:sym typeface="Georgia"/>
              </a:rPr>
              <a:t>Originarios de la tierra</a:t>
            </a:r>
            <a:endParaRPr sz="3200" b="1" u="sng">
              <a:solidFill>
                <a:srgbClr val="7030A0"/>
              </a:solidFill>
              <a:latin typeface="Georgia"/>
              <a:ea typeface="Georgia"/>
              <a:cs typeface="Georgia"/>
              <a:sym typeface="Georgia"/>
            </a:endParaRPr>
          </a:p>
          <a:p>
            <a:pPr marL="0" lvl="0" indent="0" algn="ctr" rtl="0">
              <a:lnSpc>
                <a:spcPct val="90000"/>
              </a:lnSpc>
              <a:spcBef>
                <a:spcPts val="0"/>
              </a:spcBef>
              <a:spcAft>
                <a:spcPts val="0"/>
              </a:spcAft>
              <a:buClr>
                <a:srgbClr val="7030A0"/>
              </a:buClr>
              <a:buSzPts val="990"/>
              <a:buFont typeface="Georgia"/>
              <a:buNone/>
            </a:pPr>
            <a:endParaRPr sz="3200" b="1" u="sng">
              <a:solidFill>
                <a:srgbClr val="7030A0"/>
              </a:solidFill>
              <a:latin typeface="Georgia"/>
              <a:ea typeface="Georgia"/>
              <a:cs typeface="Georgia"/>
              <a:sym typeface="Georgia"/>
            </a:endParaRPr>
          </a:p>
        </p:txBody>
      </p:sp>
      <p:pic>
        <p:nvPicPr>
          <p:cNvPr id="202" name="Google Shape;202;p17"/>
          <p:cNvPicPr preferRelativeResize="0"/>
          <p:nvPr/>
        </p:nvPicPr>
        <p:blipFill rotWithShape="1">
          <a:blip r:embed="rId3">
            <a:alphaModFix/>
          </a:blip>
          <a:srcRect/>
          <a:stretch/>
        </p:blipFill>
        <p:spPr>
          <a:xfrm>
            <a:off x="1787501" y="1122668"/>
            <a:ext cx="5773674" cy="3846725"/>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06"/>
        <p:cNvGrpSpPr/>
        <p:nvPr/>
      </p:nvGrpSpPr>
      <p:grpSpPr>
        <a:xfrm>
          <a:off x="0" y="0"/>
          <a:ext cx="0" cy="0"/>
          <a:chOff x="0" y="0"/>
          <a:chExt cx="0" cy="0"/>
        </a:xfrm>
      </p:grpSpPr>
      <p:sp>
        <p:nvSpPr>
          <p:cNvPr id="207" name="Google Shape;207;p18"/>
          <p:cNvSpPr txBox="1">
            <a:spLocks noGrp="1"/>
          </p:cNvSpPr>
          <p:nvPr>
            <p:ph type="ctrTitle"/>
          </p:nvPr>
        </p:nvSpPr>
        <p:spPr>
          <a:xfrm>
            <a:off x="183513" y="210800"/>
            <a:ext cx="8520600" cy="1379400"/>
          </a:xfrm>
          <a:prstGeom prst="rect">
            <a:avLst/>
          </a:prstGeom>
          <a:noFill/>
          <a:ln>
            <a:noFill/>
          </a:ln>
        </p:spPr>
        <p:txBody>
          <a:bodyPr spcFirstLastPara="1" wrap="square" lIns="91425" tIns="91425" rIns="91425" bIns="91425" anchor="b" anchorCtr="0">
            <a:noAutofit/>
          </a:bodyPr>
          <a:lstStyle/>
          <a:p>
            <a:pPr marL="457200" lvl="0" indent="0" algn="ctr" rtl="0">
              <a:lnSpc>
                <a:spcPct val="90000"/>
              </a:lnSpc>
              <a:spcBef>
                <a:spcPts val="0"/>
              </a:spcBef>
              <a:spcAft>
                <a:spcPts val="0"/>
              </a:spcAft>
              <a:buClr>
                <a:schemeClr val="dk1"/>
              </a:buClr>
              <a:buSzPts val="891"/>
              <a:buFont typeface="Arial"/>
              <a:buNone/>
            </a:pPr>
            <a:r>
              <a:rPr lang="en" sz="3200" b="1" u="sng">
                <a:solidFill>
                  <a:srgbClr val="7030A0"/>
                </a:solidFill>
                <a:latin typeface="Georgia"/>
                <a:ea typeface="Georgia"/>
                <a:cs typeface="Georgia"/>
                <a:sym typeface="Georgia"/>
              </a:rPr>
              <a:t>Lugar sagrado indígena: un lugar que los habitantes originales de la tierra consideran sagrado o espiritual.</a:t>
            </a:r>
            <a:endParaRPr sz="3200" b="1">
              <a:latin typeface="Georgia"/>
              <a:ea typeface="Georgia"/>
              <a:cs typeface="Georgia"/>
              <a:sym typeface="Georgia"/>
            </a:endParaRPr>
          </a:p>
        </p:txBody>
      </p:sp>
      <p:pic>
        <p:nvPicPr>
          <p:cNvPr id="208" name="Google Shape;208;p18"/>
          <p:cNvPicPr preferRelativeResize="0"/>
          <p:nvPr/>
        </p:nvPicPr>
        <p:blipFill rotWithShape="1">
          <a:blip r:embed="rId3">
            <a:alphaModFix/>
          </a:blip>
          <a:srcRect/>
          <a:stretch/>
        </p:blipFill>
        <p:spPr>
          <a:xfrm>
            <a:off x="2862841" y="1590200"/>
            <a:ext cx="2986745" cy="3342500"/>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12"/>
        <p:cNvGrpSpPr/>
        <p:nvPr/>
      </p:nvGrpSpPr>
      <p:grpSpPr>
        <a:xfrm>
          <a:off x="0" y="0"/>
          <a:ext cx="0" cy="0"/>
          <a:chOff x="0" y="0"/>
          <a:chExt cx="0" cy="0"/>
        </a:xfrm>
      </p:grpSpPr>
      <p:sp>
        <p:nvSpPr>
          <p:cNvPr id="213" name="Google Shape;213;p19"/>
          <p:cNvSpPr txBox="1">
            <a:spLocks noGrp="1"/>
          </p:cNvSpPr>
          <p:nvPr>
            <p:ph type="title"/>
          </p:nvPr>
        </p:nvSpPr>
        <p:spPr>
          <a:xfrm>
            <a:off x="311701" y="445025"/>
            <a:ext cx="4077926" cy="5727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Clr>
                <a:schemeClr val="dk1"/>
              </a:buClr>
              <a:buSzPts val="1100"/>
              <a:buFont typeface="Arial"/>
              <a:buNone/>
            </a:pPr>
            <a:r>
              <a:rPr lang="en" sz="2800" b="1">
                <a:latin typeface="Georgia"/>
                <a:ea typeface="Georgia"/>
                <a:cs typeface="Georgia"/>
                <a:sym typeface="Georgia"/>
              </a:rPr>
              <a:t>Río Pirá Paraná</a:t>
            </a:r>
            <a:endParaRPr sz="2800" b="1">
              <a:latin typeface="Georgia"/>
              <a:ea typeface="Georgia"/>
              <a:cs typeface="Georgia"/>
              <a:sym typeface="Georgia"/>
            </a:endParaRPr>
          </a:p>
          <a:p>
            <a:pPr marL="0" lvl="0" indent="0" algn="ctr" rtl="0">
              <a:spcBef>
                <a:spcPts val="0"/>
              </a:spcBef>
              <a:spcAft>
                <a:spcPts val="0"/>
              </a:spcAft>
              <a:buClr>
                <a:schemeClr val="dk1"/>
              </a:buClr>
              <a:buSzPts val="1100"/>
              <a:buFont typeface="Arial"/>
              <a:buNone/>
            </a:pPr>
            <a:r>
              <a:rPr lang="en" sz="2800" b="1">
                <a:latin typeface="Georgia"/>
                <a:ea typeface="Georgia"/>
                <a:cs typeface="Georgia"/>
                <a:sym typeface="Georgia"/>
              </a:rPr>
              <a:t>en Colombia</a:t>
            </a:r>
            <a:endParaRPr sz="2800" b="1">
              <a:latin typeface="Georgia"/>
              <a:ea typeface="Georgia"/>
              <a:cs typeface="Georgia"/>
              <a:sym typeface="Georgia"/>
            </a:endParaRPr>
          </a:p>
          <a:p>
            <a:pPr marL="0" lvl="0" indent="0" algn="ctr" rtl="0">
              <a:lnSpc>
                <a:spcPct val="90000"/>
              </a:lnSpc>
              <a:spcBef>
                <a:spcPts val="0"/>
              </a:spcBef>
              <a:spcAft>
                <a:spcPts val="0"/>
              </a:spcAft>
              <a:buClr>
                <a:schemeClr val="hlink"/>
              </a:buClr>
              <a:buSzPts val="2800"/>
              <a:buFont typeface="Georgia"/>
              <a:buNone/>
            </a:pPr>
            <a:endParaRPr sz="2800" b="1">
              <a:latin typeface="Georgia"/>
              <a:ea typeface="Georgia"/>
              <a:cs typeface="Georgia"/>
              <a:sym typeface="Georgia"/>
            </a:endParaRPr>
          </a:p>
        </p:txBody>
      </p:sp>
      <p:sp>
        <p:nvSpPr>
          <p:cNvPr id="214" name="Google Shape;214;p19"/>
          <p:cNvSpPr txBox="1">
            <a:spLocks noGrp="1"/>
          </p:cNvSpPr>
          <p:nvPr>
            <p:ph type="body" idx="1"/>
          </p:nvPr>
        </p:nvSpPr>
        <p:spPr>
          <a:xfrm>
            <a:off x="4633637" y="142237"/>
            <a:ext cx="4356000" cy="5169000"/>
          </a:xfrm>
          <a:prstGeom prst="rect">
            <a:avLst/>
          </a:prstGeom>
          <a:noFill/>
          <a:ln>
            <a:noFill/>
          </a:ln>
        </p:spPr>
        <p:txBody>
          <a:bodyPr spcFirstLastPara="1" wrap="square" lIns="91425" tIns="91425" rIns="91425" bIns="91425" anchor="t" anchorCtr="0">
            <a:noAutofit/>
          </a:bodyPr>
          <a:lstStyle/>
          <a:p>
            <a:pPr marL="0" lvl="0" indent="0" algn="just" rtl="0">
              <a:lnSpc>
                <a:spcPct val="90000"/>
              </a:lnSpc>
              <a:spcBef>
                <a:spcPts val="0"/>
              </a:spcBef>
              <a:spcAft>
                <a:spcPts val="0"/>
              </a:spcAft>
              <a:buClr>
                <a:schemeClr val="dk1"/>
              </a:buClr>
              <a:buSzPts val="1800"/>
              <a:buNone/>
            </a:pPr>
            <a:r>
              <a:rPr lang="en" sz="2000">
                <a:latin typeface="Georgia"/>
                <a:ea typeface="Georgia"/>
                <a:cs typeface="Georgia"/>
                <a:sym typeface="Georgia"/>
              </a:rPr>
              <a:t>El río Pirá Paraná es hogar de 2.000 indígenas pertenecientes a siete comunidades étnicas diferentes. El río Pirá Paraná forma el corazón de un lugar sagrado indígena llamado Hee Yaia Godo ~Bakari (territorio de los Chamanes Jaguar de Yuruparí). Los indígenas de esta zona manifestaron: “Este gran territorio Yuruparí es también como un cuerpo humano que respira, siente y tiene órganos que le permiten funcionar y vivir. Los órganos de este territorio son lugares que consideramos sagrados; son lugares que contienen energía vital y espiritual que nutre a todos los seres vivos del entorno”.</a:t>
            </a:r>
            <a:endParaRPr sz="2000">
              <a:solidFill>
                <a:schemeClr val="dk1"/>
              </a:solidFill>
              <a:latin typeface="Georgia"/>
              <a:ea typeface="Georgia"/>
              <a:cs typeface="Georgia"/>
              <a:sym typeface="Georgia"/>
            </a:endParaRPr>
          </a:p>
          <a:p>
            <a:pPr marL="0" lvl="0" indent="0" algn="l" rtl="0">
              <a:lnSpc>
                <a:spcPct val="90000"/>
              </a:lnSpc>
              <a:spcBef>
                <a:spcPts val="1200"/>
              </a:spcBef>
              <a:spcAft>
                <a:spcPts val="1200"/>
              </a:spcAft>
              <a:buClr>
                <a:schemeClr val="dk1"/>
              </a:buClr>
              <a:buSzPts val="1800"/>
              <a:buNone/>
            </a:pPr>
            <a:r>
              <a:rPr lang="en" sz="2000">
                <a:solidFill>
                  <a:schemeClr val="dk1"/>
                </a:solidFill>
                <a:latin typeface="Georgia"/>
                <a:ea typeface="Georgia"/>
                <a:cs typeface="Georgia"/>
                <a:sym typeface="Georgia"/>
              </a:rPr>
              <a:t>     </a:t>
            </a:r>
            <a:endParaRPr sz="2000">
              <a:latin typeface="Georgia"/>
              <a:ea typeface="Georgia"/>
              <a:cs typeface="Georgia"/>
              <a:sym typeface="Georgia"/>
            </a:endParaRPr>
          </a:p>
        </p:txBody>
      </p:sp>
      <p:pic>
        <p:nvPicPr>
          <p:cNvPr id="215" name="Google Shape;215;p19"/>
          <p:cNvPicPr preferRelativeResize="0"/>
          <p:nvPr/>
        </p:nvPicPr>
        <p:blipFill rotWithShape="1">
          <a:blip r:embed="rId3">
            <a:alphaModFix/>
          </a:blip>
          <a:srcRect/>
          <a:stretch/>
        </p:blipFill>
        <p:spPr>
          <a:xfrm>
            <a:off x="406025" y="1533400"/>
            <a:ext cx="3983601" cy="2646775"/>
          </a:xfrm>
          <a:prstGeom prst="rect">
            <a:avLst/>
          </a:prstGeom>
          <a:noFill/>
          <a:ln w="25400" cap="flat" cmpd="sng">
            <a:solidFill>
              <a:srgbClr val="7030A0"/>
            </a:solidFill>
            <a:prstDash val="solid"/>
            <a:round/>
            <a:headEnd type="none" w="sm" len="sm"/>
            <a:tailEnd type="none" w="sm" len="sm"/>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5"/>
        <p:cNvGrpSpPr/>
        <p:nvPr/>
      </p:nvGrpSpPr>
      <p:grpSpPr>
        <a:xfrm>
          <a:off x="0" y="0"/>
          <a:ext cx="0" cy="0"/>
          <a:chOff x="0" y="0"/>
          <a:chExt cx="0" cy="0"/>
        </a:xfrm>
      </p:grpSpPr>
      <p:sp>
        <p:nvSpPr>
          <p:cNvPr id="96" name="Google Shape;96;p2"/>
          <p:cNvSpPr txBox="1">
            <a:spLocks noGrp="1"/>
          </p:cNvSpPr>
          <p:nvPr>
            <p:ph type="ctrTitle"/>
          </p:nvPr>
        </p:nvSpPr>
        <p:spPr>
          <a:xfrm>
            <a:off x="-2" y="475653"/>
            <a:ext cx="9143999" cy="760576"/>
          </a:xfrm>
          <a:prstGeom prst="rect">
            <a:avLst/>
          </a:prstGeom>
          <a:noFill/>
          <a:ln>
            <a:noFill/>
          </a:ln>
        </p:spPr>
        <p:txBody>
          <a:bodyPr spcFirstLastPara="1" wrap="square" lIns="91425" tIns="91425" rIns="91425" bIns="91425" anchor="b" anchorCtr="0">
            <a:normAutofit fontScale="90000"/>
          </a:bodyPr>
          <a:lstStyle/>
          <a:p>
            <a:pPr marL="0" lvl="0" indent="0" algn="ctr" rtl="0">
              <a:lnSpc>
                <a:spcPct val="90000"/>
              </a:lnSpc>
              <a:spcBef>
                <a:spcPts val="0"/>
              </a:spcBef>
              <a:spcAft>
                <a:spcPts val="0"/>
              </a:spcAft>
              <a:buClr>
                <a:schemeClr val="dk1"/>
              </a:buClr>
              <a:buSzPct val="100000"/>
              <a:buFont typeface="Calibri"/>
              <a:buNone/>
            </a:pPr>
            <a:endParaRPr/>
          </a:p>
          <a:p>
            <a:pPr marL="0" lvl="0" indent="0" algn="ctr" rtl="0">
              <a:lnSpc>
                <a:spcPct val="90000"/>
              </a:lnSpc>
              <a:spcBef>
                <a:spcPts val="0"/>
              </a:spcBef>
              <a:spcAft>
                <a:spcPts val="0"/>
              </a:spcAft>
              <a:buClr>
                <a:schemeClr val="dk1"/>
              </a:buClr>
              <a:buSzPct val="100000"/>
              <a:buFont typeface="Georgia"/>
              <a:buNone/>
            </a:pPr>
            <a:r>
              <a:rPr lang="en" sz="4400" b="1">
                <a:latin typeface="Georgia"/>
                <a:ea typeface="Georgia"/>
                <a:cs typeface="Georgia"/>
                <a:sym typeface="Georgia"/>
              </a:rPr>
              <a:t>Preguntas esenciales</a:t>
            </a:r>
            <a:endParaRPr sz="4400" b="1">
              <a:latin typeface="Georgia"/>
              <a:ea typeface="Georgia"/>
              <a:cs typeface="Georgia"/>
              <a:sym typeface="Georgia"/>
            </a:endParaRPr>
          </a:p>
        </p:txBody>
      </p:sp>
      <p:sp>
        <p:nvSpPr>
          <p:cNvPr id="97" name="Google Shape;97;p2"/>
          <p:cNvSpPr txBox="1"/>
          <p:nvPr/>
        </p:nvSpPr>
        <p:spPr>
          <a:xfrm>
            <a:off x="-3" y="1743886"/>
            <a:ext cx="9143999" cy="760576"/>
          </a:xfrm>
          <a:prstGeom prst="rect">
            <a:avLst/>
          </a:prstGeom>
          <a:noFill/>
          <a:ln>
            <a:noFill/>
          </a:ln>
        </p:spPr>
        <p:txBody>
          <a:bodyPr spcFirstLastPara="1" wrap="square" lIns="91425" tIns="91425" rIns="91425" bIns="91425" anchor="b" anchorCtr="0">
            <a:normAutofit fontScale="60000" lnSpcReduction="20000"/>
          </a:bodyPr>
          <a:lstStyle/>
          <a:p>
            <a:pPr marL="0" marR="0" lvl="0" indent="0" algn="ctr" rtl="0">
              <a:lnSpc>
                <a:spcPct val="90000"/>
              </a:lnSpc>
              <a:spcBef>
                <a:spcPts val="0"/>
              </a:spcBef>
              <a:spcAft>
                <a:spcPts val="0"/>
              </a:spcAft>
              <a:buClr>
                <a:schemeClr val="dk1"/>
              </a:buClr>
              <a:buSzPct val="100000"/>
              <a:buFont typeface="Calibri"/>
              <a:buNone/>
            </a:pPr>
            <a:endParaRPr sz="4500" b="0" i="0" u="none" strike="noStrike" cap="none">
              <a:solidFill>
                <a:schemeClr val="dk1"/>
              </a:solidFill>
              <a:latin typeface="Calibri"/>
              <a:ea typeface="Calibri"/>
              <a:cs typeface="Calibri"/>
              <a:sym typeface="Calibri"/>
            </a:endParaRPr>
          </a:p>
          <a:p>
            <a:pPr marL="0" marR="0" lvl="0" indent="0" algn="ctr" rtl="0">
              <a:lnSpc>
                <a:spcPct val="90000"/>
              </a:lnSpc>
              <a:spcBef>
                <a:spcPts val="0"/>
              </a:spcBef>
              <a:spcAft>
                <a:spcPts val="0"/>
              </a:spcAft>
              <a:buClr>
                <a:schemeClr val="dk1"/>
              </a:buClr>
              <a:buSzPct val="100000"/>
              <a:buFont typeface="Georgia"/>
              <a:buNone/>
            </a:pPr>
            <a:r>
              <a:rPr lang="en" sz="4400" b="1">
                <a:solidFill>
                  <a:schemeClr val="dk1"/>
                </a:solidFill>
                <a:latin typeface="Georgia"/>
                <a:ea typeface="Georgia"/>
                <a:cs typeface="Georgia"/>
                <a:sym typeface="Georgia"/>
              </a:rPr>
              <a:t>¿Qué son los lugares sagrados?</a:t>
            </a:r>
            <a:endParaRPr sz="1400" b="0" i="0" u="none" strike="noStrike" cap="none">
              <a:solidFill>
                <a:srgbClr val="000000"/>
              </a:solidFill>
              <a:latin typeface="Arial"/>
              <a:ea typeface="Arial"/>
              <a:cs typeface="Arial"/>
              <a:sym typeface="Arial"/>
            </a:endParaRPr>
          </a:p>
        </p:txBody>
      </p:sp>
      <p:sp>
        <p:nvSpPr>
          <p:cNvPr id="98" name="Google Shape;98;p2"/>
          <p:cNvSpPr txBox="1"/>
          <p:nvPr/>
        </p:nvSpPr>
        <p:spPr>
          <a:xfrm>
            <a:off x="17092" y="2598096"/>
            <a:ext cx="9143999" cy="760576"/>
          </a:xfrm>
          <a:prstGeom prst="rect">
            <a:avLst/>
          </a:prstGeom>
          <a:noFill/>
          <a:ln>
            <a:noFill/>
          </a:ln>
        </p:spPr>
        <p:txBody>
          <a:bodyPr spcFirstLastPara="1" wrap="square" lIns="91425" tIns="91425" rIns="91425" bIns="91425" anchor="b" anchorCtr="0">
            <a:normAutofit fontScale="47500" lnSpcReduction="10000"/>
          </a:bodyPr>
          <a:lstStyle/>
          <a:p>
            <a:pPr marL="0" marR="0" lvl="0" indent="0" algn="ctr" rtl="0">
              <a:lnSpc>
                <a:spcPct val="90000"/>
              </a:lnSpc>
              <a:spcBef>
                <a:spcPts val="0"/>
              </a:spcBef>
              <a:spcAft>
                <a:spcPts val="0"/>
              </a:spcAft>
              <a:buClr>
                <a:schemeClr val="dk1"/>
              </a:buClr>
              <a:buSzPct val="100000"/>
              <a:buFont typeface="Calibri"/>
              <a:buNone/>
            </a:pPr>
            <a:endParaRPr sz="4500" b="0" i="0" u="none" strike="noStrike" cap="none">
              <a:solidFill>
                <a:schemeClr val="dk1"/>
              </a:solidFill>
              <a:latin typeface="Calibri"/>
              <a:ea typeface="Calibri"/>
              <a:cs typeface="Calibri"/>
              <a:sym typeface="Calibri"/>
            </a:endParaRPr>
          </a:p>
          <a:p>
            <a:pPr marL="0" marR="0" lvl="0" indent="0" algn="ctr" rtl="0">
              <a:lnSpc>
                <a:spcPct val="90000"/>
              </a:lnSpc>
              <a:spcBef>
                <a:spcPts val="0"/>
              </a:spcBef>
              <a:spcAft>
                <a:spcPts val="0"/>
              </a:spcAft>
              <a:buClr>
                <a:schemeClr val="dk1"/>
              </a:buClr>
              <a:buSzPct val="100000"/>
              <a:buFont typeface="Georgia"/>
              <a:buNone/>
            </a:pPr>
            <a:r>
              <a:rPr lang="en" sz="4400" b="1">
                <a:solidFill>
                  <a:schemeClr val="dk1"/>
                </a:solidFill>
                <a:latin typeface="Georgia"/>
                <a:ea typeface="Georgia"/>
                <a:cs typeface="Georgia"/>
                <a:sym typeface="Georgia"/>
              </a:rPr>
              <a:t>¿Qué hace que los lugares sagrados indígenas sean únicos?</a:t>
            </a:r>
            <a:endParaRPr sz="1400" b="0" i="0" u="none" strike="noStrike" cap="none">
              <a:solidFill>
                <a:srgbClr val="000000"/>
              </a:solidFill>
              <a:latin typeface="Arial"/>
              <a:ea typeface="Arial"/>
              <a:cs typeface="Arial"/>
              <a:sym typeface="Arial"/>
            </a:endParaRPr>
          </a:p>
        </p:txBody>
      </p:sp>
      <p:pic>
        <p:nvPicPr>
          <p:cNvPr id="99" name="Google Shape;99;p2" descr="846,929 Flower Of Life Stock Photos and Images - 123RF"/>
          <p:cNvPicPr preferRelativeResize="0"/>
          <p:nvPr/>
        </p:nvPicPr>
        <p:blipFill rotWithShape="1">
          <a:blip r:embed="rId3">
            <a:alphaModFix/>
          </a:blip>
          <a:srcRect/>
          <a:stretch/>
        </p:blipFill>
        <p:spPr>
          <a:xfrm>
            <a:off x="508422" y="334043"/>
            <a:ext cx="1252010" cy="1252010"/>
          </a:xfrm>
          <a:prstGeom prst="rect">
            <a:avLst/>
          </a:prstGeom>
          <a:noFill/>
          <a:ln>
            <a:noFill/>
          </a:ln>
        </p:spPr>
      </p:pic>
      <p:pic>
        <p:nvPicPr>
          <p:cNvPr id="100" name="Google Shape;100;p2" descr="846,929 Flower Of Life Stock Photos and Images - 123RF"/>
          <p:cNvPicPr preferRelativeResize="0"/>
          <p:nvPr/>
        </p:nvPicPr>
        <p:blipFill rotWithShape="1">
          <a:blip r:embed="rId3">
            <a:alphaModFix/>
          </a:blip>
          <a:srcRect/>
          <a:stretch/>
        </p:blipFill>
        <p:spPr>
          <a:xfrm>
            <a:off x="7437639" y="349708"/>
            <a:ext cx="1252010" cy="1252010"/>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19"/>
        <p:cNvGrpSpPr/>
        <p:nvPr/>
      </p:nvGrpSpPr>
      <p:grpSpPr>
        <a:xfrm>
          <a:off x="0" y="0"/>
          <a:ext cx="0" cy="0"/>
          <a:chOff x="0" y="0"/>
          <a:chExt cx="0" cy="0"/>
        </a:xfrm>
      </p:grpSpPr>
      <p:sp>
        <p:nvSpPr>
          <p:cNvPr id="220" name="Google Shape;220;p20"/>
          <p:cNvSpPr txBox="1">
            <a:spLocks noGrp="1"/>
          </p:cNvSpPr>
          <p:nvPr>
            <p:ph type="title"/>
          </p:nvPr>
        </p:nvSpPr>
        <p:spPr>
          <a:xfrm>
            <a:off x="420062" y="479208"/>
            <a:ext cx="4462300" cy="572700"/>
          </a:xfrm>
          <a:prstGeom prst="rect">
            <a:avLst/>
          </a:prstGeom>
          <a:noFill/>
          <a:ln>
            <a:noFill/>
          </a:ln>
        </p:spPr>
        <p:txBody>
          <a:bodyPr spcFirstLastPara="1" wrap="square" lIns="91425" tIns="91425" rIns="91425" bIns="91425" anchor="t" anchorCtr="0">
            <a:normAutofit fontScale="90000"/>
          </a:bodyPr>
          <a:lstStyle/>
          <a:p>
            <a:pPr marL="0" lvl="0" indent="0" algn="ctr" rtl="0">
              <a:spcBef>
                <a:spcPts val="0"/>
              </a:spcBef>
              <a:spcAft>
                <a:spcPts val="0"/>
              </a:spcAft>
              <a:buClr>
                <a:schemeClr val="dk1"/>
              </a:buClr>
              <a:buSzPct val="39285"/>
              <a:buFont typeface="Arial"/>
              <a:buNone/>
            </a:pPr>
            <a:r>
              <a:rPr lang="en" sz="2800" b="1">
                <a:latin typeface="Georgia"/>
                <a:ea typeface="Georgia"/>
                <a:cs typeface="Georgia"/>
                <a:sym typeface="Georgia"/>
              </a:rPr>
              <a:t>Gran Cañón</a:t>
            </a:r>
            <a:endParaRPr sz="2800" b="1">
              <a:latin typeface="Georgia"/>
              <a:ea typeface="Georgia"/>
              <a:cs typeface="Georgia"/>
              <a:sym typeface="Georgia"/>
            </a:endParaRPr>
          </a:p>
          <a:p>
            <a:pPr marL="0" lvl="0" indent="0" algn="ctr" rtl="0">
              <a:spcBef>
                <a:spcPts val="0"/>
              </a:spcBef>
              <a:spcAft>
                <a:spcPts val="0"/>
              </a:spcAft>
              <a:buClr>
                <a:schemeClr val="dk1"/>
              </a:buClr>
              <a:buSzPct val="39285"/>
              <a:buFont typeface="Arial"/>
              <a:buNone/>
            </a:pPr>
            <a:r>
              <a:rPr lang="en" sz="2800" b="1">
                <a:latin typeface="Georgia"/>
                <a:ea typeface="Georgia"/>
                <a:cs typeface="Georgia"/>
                <a:sym typeface="Georgia"/>
              </a:rPr>
              <a:t>en arizona</a:t>
            </a:r>
            <a:endParaRPr sz="2800" b="1">
              <a:latin typeface="Georgia"/>
              <a:ea typeface="Georgia"/>
              <a:cs typeface="Georgia"/>
              <a:sym typeface="Georgia"/>
            </a:endParaRPr>
          </a:p>
          <a:p>
            <a:pPr marL="0" lvl="0" indent="0" algn="ctr" rtl="0">
              <a:lnSpc>
                <a:spcPct val="90000"/>
              </a:lnSpc>
              <a:spcBef>
                <a:spcPts val="0"/>
              </a:spcBef>
              <a:spcAft>
                <a:spcPts val="0"/>
              </a:spcAft>
              <a:buClr>
                <a:schemeClr val="hlink"/>
              </a:buClr>
              <a:buSzPct val="111111"/>
              <a:buFont typeface="Georgia"/>
              <a:buNone/>
            </a:pPr>
            <a:endParaRPr sz="2800" b="1">
              <a:latin typeface="Georgia"/>
              <a:ea typeface="Georgia"/>
              <a:cs typeface="Georgia"/>
              <a:sym typeface="Georgia"/>
            </a:endParaRPr>
          </a:p>
        </p:txBody>
      </p:sp>
      <p:sp>
        <p:nvSpPr>
          <p:cNvPr id="221" name="Google Shape;221;p20"/>
          <p:cNvSpPr txBox="1">
            <a:spLocks noGrp="1"/>
          </p:cNvSpPr>
          <p:nvPr>
            <p:ph type="body" idx="1"/>
          </p:nvPr>
        </p:nvSpPr>
        <p:spPr>
          <a:xfrm>
            <a:off x="4938271" y="576300"/>
            <a:ext cx="4104600" cy="3990900"/>
          </a:xfrm>
          <a:prstGeom prst="rect">
            <a:avLst/>
          </a:prstGeom>
          <a:noFill/>
          <a:ln>
            <a:noFill/>
          </a:ln>
        </p:spPr>
        <p:txBody>
          <a:bodyPr spcFirstLastPara="1" wrap="square" lIns="91425" tIns="91425" rIns="91425" bIns="91425" anchor="t" anchorCtr="0">
            <a:noAutofit/>
          </a:bodyPr>
          <a:lstStyle/>
          <a:p>
            <a:pPr marL="0" lvl="0" indent="0" algn="l" rtl="0">
              <a:lnSpc>
                <a:spcPct val="90000"/>
              </a:lnSpc>
              <a:spcBef>
                <a:spcPts val="0"/>
              </a:spcBef>
              <a:spcAft>
                <a:spcPts val="1200"/>
              </a:spcAft>
              <a:buClr>
                <a:schemeClr val="dk1"/>
              </a:buClr>
              <a:buSzPts val="1800"/>
              <a:buNone/>
            </a:pPr>
            <a:r>
              <a:rPr lang="en" sz="2000">
                <a:latin typeface="Georgia"/>
                <a:ea typeface="Georgia"/>
                <a:cs typeface="Georgia"/>
                <a:sym typeface="Georgia"/>
              </a:rPr>
              <a:t>Durante al menos 4.000 años, pueblos indígenas como los havasupai, hopi y navajo han prosperado en el Gran Cañón. Según la tradición Hopi, sus antepasados emergieron al cañón a través de una cueva subterránea y aún residen allí. Los Hopi creen que es su deber proteger el lugar sagrado indígena. Los navajos también creen que se debe proteger el Gran Cañón para evitar ofender a los Kachinas, espíritus ancestrales de la montaña.</a:t>
            </a:r>
            <a:endParaRPr sz="2000">
              <a:solidFill>
                <a:schemeClr val="dk1"/>
              </a:solidFill>
              <a:latin typeface="Georgia"/>
              <a:ea typeface="Georgia"/>
              <a:cs typeface="Georgia"/>
              <a:sym typeface="Georgia"/>
            </a:endParaRPr>
          </a:p>
        </p:txBody>
      </p:sp>
      <p:pic>
        <p:nvPicPr>
          <p:cNvPr id="222" name="Google Shape;222;p20"/>
          <p:cNvPicPr preferRelativeResize="0"/>
          <p:nvPr/>
        </p:nvPicPr>
        <p:blipFill rotWithShape="1">
          <a:blip r:embed="rId3">
            <a:alphaModFix/>
          </a:blip>
          <a:srcRect/>
          <a:stretch/>
        </p:blipFill>
        <p:spPr>
          <a:xfrm>
            <a:off x="340412" y="1494865"/>
            <a:ext cx="4462300" cy="2948947"/>
          </a:xfrm>
          <a:prstGeom prst="rect">
            <a:avLst/>
          </a:prstGeom>
          <a:noFill/>
          <a:ln w="25400" cap="flat" cmpd="sng">
            <a:solidFill>
              <a:srgbClr val="7030A0"/>
            </a:solidFill>
            <a:prstDash val="solid"/>
            <a:round/>
            <a:headEnd type="none" w="sm" len="sm"/>
            <a:tailEnd type="none" w="sm" len="sm"/>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26"/>
        <p:cNvGrpSpPr/>
        <p:nvPr/>
      </p:nvGrpSpPr>
      <p:grpSpPr>
        <a:xfrm>
          <a:off x="0" y="0"/>
          <a:ext cx="0" cy="0"/>
          <a:chOff x="0" y="0"/>
          <a:chExt cx="0" cy="0"/>
        </a:xfrm>
      </p:grpSpPr>
      <p:sp>
        <p:nvSpPr>
          <p:cNvPr id="227" name="Google Shape;227;p21"/>
          <p:cNvSpPr txBox="1">
            <a:spLocks noGrp="1"/>
          </p:cNvSpPr>
          <p:nvPr>
            <p:ph type="title"/>
          </p:nvPr>
        </p:nvSpPr>
        <p:spPr>
          <a:xfrm>
            <a:off x="311700" y="445025"/>
            <a:ext cx="3510700" cy="572700"/>
          </a:xfrm>
          <a:prstGeom prst="rect">
            <a:avLst/>
          </a:prstGeom>
          <a:noFill/>
          <a:ln>
            <a:noFill/>
          </a:ln>
        </p:spPr>
        <p:txBody>
          <a:bodyPr spcFirstLastPara="1" wrap="square" lIns="91425" tIns="91425" rIns="91425" bIns="91425" anchor="t" anchorCtr="0">
            <a:normAutofit fontScale="90000"/>
          </a:bodyPr>
          <a:lstStyle/>
          <a:p>
            <a:pPr marL="0" lvl="0" indent="0" algn="ctr" rtl="0">
              <a:lnSpc>
                <a:spcPct val="90000"/>
              </a:lnSpc>
              <a:spcBef>
                <a:spcPts val="0"/>
              </a:spcBef>
              <a:spcAft>
                <a:spcPts val="0"/>
              </a:spcAft>
              <a:buClr>
                <a:schemeClr val="hlink"/>
              </a:buClr>
              <a:buSzPct val="111111"/>
              <a:buFont typeface="Georgia"/>
              <a:buNone/>
            </a:pPr>
            <a:r>
              <a:rPr lang="en" sz="2800" b="1" u="sng">
                <a:solidFill>
                  <a:schemeClr val="hlink"/>
                </a:solidFill>
                <a:latin typeface="Georgia"/>
                <a:ea typeface="Georgia"/>
                <a:cs typeface="Georgia"/>
                <a:sym typeface="Georgia"/>
                <a:hlinkClick r:id="rId3"/>
              </a:rPr>
              <a:t>Lago C</a:t>
            </a:r>
            <a:r>
              <a:rPr lang="en" sz="2800" b="1" u="sng">
                <a:solidFill>
                  <a:schemeClr val="hlink"/>
                </a:solidFill>
                <a:latin typeface="Georgia"/>
                <a:ea typeface="Georgia"/>
                <a:cs typeface="Georgia"/>
                <a:sym typeface="Georgia"/>
                <a:hlinkClick r:id="rId3"/>
              </a:rPr>
              <a:t>hicabal en</a:t>
            </a:r>
            <a:br>
              <a:rPr lang="en" sz="2800" b="1" u="sng">
                <a:solidFill>
                  <a:schemeClr val="hlink"/>
                </a:solidFill>
                <a:latin typeface="Georgia"/>
                <a:ea typeface="Georgia"/>
                <a:cs typeface="Georgia"/>
                <a:sym typeface="Georgia"/>
                <a:hlinkClick r:id="rId3"/>
              </a:rPr>
            </a:br>
            <a:r>
              <a:rPr lang="en" sz="2800" b="1" u="sng">
                <a:solidFill>
                  <a:schemeClr val="hlink"/>
                </a:solidFill>
                <a:latin typeface="Georgia"/>
                <a:ea typeface="Georgia"/>
                <a:cs typeface="Georgia"/>
                <a:sym typeface="Georgia"/>
                <a:hlinkClick r:id="rId3"/>
              </a:rPr>
              <a:t>Guatemala </a:t>
            </a:r>
            <a:endParaRPr sz="2800" b="1">
              <a:latin typeface="Georgia"/>
              <a:ea typeface="Georgia"/>
              <a:cs typeface="Georgia"/>
              <a:sym typeface="Georgia"/>
            </a:endParaRPr>
          </a:p>
        </p:txBody>
      </p:sp>
      <p:sp>
        <p:nvSpPr>
          <p:cNvPr id="228" name="Google Shape;228;p21"/>
          <p:cNvSpPr txBox="1">
            <a:spLocks noGrp="1"/>
          </p:cNvSpPr>
          <p:nvPr>
            <p:ph type="body" idx="1"/>
          </p:nvPr>
        </p:nvSpPr>
        <p:spPr>
          <a:xfrm>
            <a:off x="4751464" y="313341"/>
            <a:ext cx="4247260" cy="3924300"/>
          </a:xfrm>
          <a:prstGeom prst="rect">
            <a:avLst/>
          </a:prstGeom>
          <a:noFill/>
          <a:ln>
            <a:noFill/>
          </a:ln>
        </p:spPr>
        <p:txBody>
          <a:bodyPr spcFirstLastPara="1" wrap="square" lIns="91425" tIns="91425" rIns="91425" bIns="91425" anchor="t" anchorCtr="0">
            <a:noAutofit/>
          </a:bodyPr>
          <a:lstStyle/>
          <a:p>
            <a:pPr marL="0" lvl="0" indent="0" algn="l" rtl="0">
              <a:lnSpc>
                <a:spcPct val="90000"/>
              </a:lnSpc>
              <a:spcBef>
                <a:spcPts val="0"/>
              </a:spcBef>
              <a:spcAft>
                <a:spcPts val="1200"/>
              </a:spcAft>
              <a:buClr>
                <a:schemeClr val="dk1"/>
              </a:buClr>
              <a:buSzPts val="1800"/>
              <a:buNone/>
            </a:pPr>
            <a:r>
              <a:rPr lang="en" sz="2000">
                <a:latin typeface="Georgia"/>
                <a:ea typeface="Georgia"/>
                <a:cs typeface="Georgia"/>
                <a:sym typeface="Georgia"/>
              </a:rPr>
              <a:t>Rodeado por el bosque nuboso, el lago Chicabal es sagrado para los indígenas mayas Mam. Los líderes espirituales mam han celebrado ceremonias en este lugar sagrado indígena durante miles de años, creyendo que el lago es una ruta desde el mundo humano al inframundo. Sólo los mames pueden visitar Chicabal a principios de mayo para poder practicar ceremonias religiosas sin molestias. Parte del entorno construido incluye altares que rodean el lago, que ofrecen diferentes lugares para bendiciones como mejor salud o fertilidad.</a:t>
            </a:r>
            <a:endParaRPr sz="2000" b="1">
              <a:solidFill>
                <a:schemeClr val="dk1"/>
              </a:solidFill>
              <a:latin typeface="Georgia"/>
              <a:ea typeface="Georgia"/>
              <a:cs typeface="Georgia"/>
              <a:sym typeface="Georgia"/>
            </a:endParaRPr>
          </a:p>
        </p:txBody>
      </p:sp>
      <p:pic>
        <p:nvPicPr>
          <p:cNvPr id="229" name="Google Shape;229;p21"/>
          <p:cNvPicPr preferRelativeResize="0"/>
          <p:nvPr/>
        </p:nvPicPr>
        <p:blipFill rotWithShape="1">
          <a:blip r:embed="rId4">
            <a:alphaModFix/>
          </a:blip>
          <a:srcRect/>
          <a:stretch/>
        </p:blipFill>
        <p:spPr>
          <a:xfrm>
            <a:off x="311699" y="1435693"/>
            <a:ext cx="4080839" cy="3083957"/>
          </a:xfrm>
          <a:prstGeom prst="rect">
            <a:avLst/>
          </a:prstGeom>
          <a:noFill/>
          <a:ln w="25400" cap="flat" cmpd="sng">
            <a:solidFill>
              <a:srgbClr val="00B0F0"/>
            </a:solidFill>
            <a:prstDash val="solid"/>
            <a:round/>
            <a:headEnd type="none" w="sm" len="sm"/>
            <a:tailEnd type="none" w="sm" len="sm"/>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33"/>
        <p:cNvGrpSpPr/>
        <p:nvPr/>
      </p:nvGrpSpPr>
      <p:grpSpPr>
        <a:xfrm>
          <a:off x="0" y="0"/>
          <a:ext cx="0" cy="0"/>
          <a:chOff x="0" y="0"/>
          <a:chExt cx="0" cy="0"/>
        </a:xfrm>
      </p:grpSpPr>
      <p:sp>
        <p:nvSpPr>
          <p:cNvPr id="234" name="Google Shape;234;p22"/>
          <p:cNvSpPr txBox="1">
            <a:spLocks noGrp="1"/>
          </p:cNvSpPr>
          <p:nvPr>
            <p:ph type="title"/>
          </p:nvPr>
        </p:nvSpPr>
        <p:spPr>
          <a:xfrm>
            <a:off x="311700" y="445025"/>
            <a:ext cx="4157750" cy="572700"/>
          </a:xfrm>
          <a:prstGeom prst="rect">
            <a:avLst/>
          </a:prstGeom>
          <a:noFill/>
          <a:ln>
            <a:noFill/>
          </a:ln>
        </p:spPr>
        <p:txBody>
          <a:bodyPr spcFirstLastPara="1" wrap="square" lIns="91425" tIns="91425" rIns="91425" bIns="91425" anchor="t" anchorCtr="0">
            <a:normAutofit/>
          </a:bodyPr>
          <a:lstStyle/>
          <a:p>
            <a:pPr marL="0" lvl="0" indent="0" algn="l" rtl="0">
              <a:lnSpc>
                <a:spcPct val="90000"/>
              </a:lnSpc>
              <a:spcBef>
                <a:spcPts val="0"/>
              </a:spcBef>
              <a:spcAft>
                <a:spcPts val="0"/>
              </a:spcAft>
              <a:buClr>
                <a:schemeClr val="hlink"/>
              </a:buClr>
              <a:buSzPts val="2800"/>
              <a:buFont typeface="Georgia"/>
              <a:buNone/>
            </a:pPr>
            <a:r>
              <a:rPr lang="en" sz="2800" b="1" u="sng">
                <a:solidFill>
                  <a:schemeClr val="hlink"/>
                </a:solidFill>
                <a:latin typeface="Georgia"/>
                <a:ea typeface="Georgia"/>
                <a:cs typeface="Georgia"/>
                <a:sym typeface="Georgia"/>
                <a:hlinkClick r:id="rId3"/>
              </a:rPr>
              <a:t>Sri Pada en Sri Lanka </a:t>
            </a:r>
            <a:endParaRPr sz="2800" b="1">
              <a:latin typeface="Georgia"/>
              <a:ea typeface="Georgia"/>
              <a:cs typeface="Georgia"/>
              <a:sym typeface="Georgia"/>
            </a:endParaRPr>
          </a:p>
        </p:txBody>
      </p:sp>
      <p:sp>
        <p:nvSpPr>
          <p:cNvPr id="235" name="Google Shape;235;p22"/>
          <p:cNvSpPr txBox="1">
            <a:spLocks noGrp="1"/>
          </p:cNvSpPr>
          <p:nvPr>
            <p:ph type="body" idx="1"/>
          </p:nvPr>
        </p:nvSpPr>
        <p:spPr>
          <a:xfrm>
            <a:off x="4572000" y="378450"/>
            <a:ext cx="4452300" cy="3755100"/>
          </a:xfrm>
          <a:prstGeom prst="rect">
            <a:avLst/>
          </a:prstGeom>
          <a:noFill/>
          <a:ln>
            <a:noFill/>
          </a:ln>
        </p:spPr>
        <p:txBody>
          <a:bodyPr spcFirstLastPara="1" wrap="square" lIns="91425" tIns="91425" rIns="91425" bIns="91425" anchor="t" anchorCtr="0">
            <a:noAutofit/>
          </a:bodyPr>
          <a:lstStyle/>
          <a:p>
            <a:pPr marL="0" lvl="0" indent="0" algn="l" rtl="0">
              <a:spcBef>
                <a:spcPts val="1200"/>
              </a:spcBef>
              <a:spcAft>
                <a:spcPts val="0"/>
              </a:spcAft>
              <a:buClr>
                <a:schemeClr val="dk1"/>
              </a:buClr>
              <a:buSzPts val="1100"/>
              <a:buFont typeface="Arial"/>
              <a:buNone/>
            </a:pPr>
            <a:r>
              <a:rPr lang="en" sz="2000">
                <a:latin typeface="Georgia"/>
                <a:ea typeface="Georgia"/>
                <a:cs typeface="Georgia"/>
                <a:sym typeface="Georgia"/>
              </a:rPr>
              <a:t>Sri Pada es una montaña que los indígenas de Sri Lanka, los Veddas, pueden afirmar que son descendientes directos de la comunidad aborigen que vivió aquí durante miles de años. Los Vedda creen que la montaña alberga uno de los espíritus guardianes de la isla.</a:t>
            </a:r>
            <a:endParaRPr sz="2000">
              <a:latin typeface="Georgia"/>
              <a:ea typeface="Georgia"/>
              <a:cs typeface="Georgia"/>
              <a:sym typeface="Georgia"/>
            </a:endParaRPr>
          </a:p>
          <a:p>
            <a:pPr marL="0" lvl="0" indent="0" algn="l" rtl="0">
              <a:spcBef>
                <a:spcPts val="1200"/>
              </a:spcBef>
              <a:spcAft>
                <a:spcPts val="0"/>
              </a:spcAft>
              <a:buClr>
                <a:schemeClr val="dk1"/>
              </a:buClr>
              <a:buSzPts val="1100"/>
              <a:buFont typeface="Arial"/>
              <a:buNone/>
            </a:pPr>
            <a:r>
              <a:rPr lang="en" sz="2000">
                <a:latin typeface="Georgia"/>
                <a:ea typeface="Georgia"/>
                <a:cs typeface="Georgia"/>
                <a:sym typeface="Georgia"/>
              </a:rPr>
              <a:t>Este lugar sagrado también es importante en el budismo y el hinduismo. Los hindúes creen que el dios Shiva creó el mundo mediante la danza en Sri Pada. Los budistas hacen peregrinaciones aquí para ver la huella que se cree que dejó Buda.</a:t>
            </a:r>
            <a:endParaRPr sz="2000">
              <a:latin typeface="Georgia"/>
              <a:ea typeface="Georgia"/>
              <a:cs typeface="Georgia"/>
              <a:sym typeface="Georgia"/>
            </a:endParaRPr>
          </a:p>
          <a:p>
            <a:pPr marL="0" lvl="0" indent="0" algn="l" rtl="0">
              <a:lnSpc>
                <a:spcPct val="90000"/>
              </a:lnSpc>
              <a:spcBef>
                <a:spcPts val="1200"/>
              </a:spcBef>
              <a:spcAft>
                <a:spcPts val="1200"/>
              </a:spcAft>
              <a:buClr>
                <a:schemeClr val="dk1"/>
              </a:buClr>
              <a:buSzPts val="1800"/>
              <a:buNone/>
            </a:pPr>
            <a:r>
              <a:rPr lang="en" sz="2000">
                <a:solidFill>
                  <a:schemeClr val="dk1"/>
                </a:solidFill>
                <a:latin typeface="Georgia"/>
                <a:ea typeface="Georgia"/>
                <a:cs typeface="Georgia"/>
                <a:sym typeface="Georgia"/>
              </a:rPr>
              <a:t>  </a:t>
            </a:r>
            <a:endParaRPr sz="2000">
              <a:solidFill>
                <a:schemeClr val="dk1"/>
              </a:solidFill>
              <a:latin typeface="Georgia"/>
              <a:ea typeface="Georgia"/>
              <a:cs typeface="Georgia"/>
              <a:sym typeface="Georgia"/>
            </a:endParaRPr>
          </a:p>
        </p:txBody>
      </p:sp>
      <p:pic>
        <p:nvPicPr>
          <p:cNvPr id="236" name="Google Shape;236;p22"/>
          <p:cNvPicPr preferRelativeResize="0"/>
          <p:nvPr/>
        </p:nvPicPr>
        <p:blipFill rotWithShape="1">
          <a:blip r:embed="rId4">
            <a:alphaModFix/>
          </a:blip>
          <a:srcRect/>
          <a:stretch/>
        </p:blipFill>
        <p:spPr>
          <a:xfrm>
            <a:off x="311700" y="1272075"/>
            <a:ext cx="4072293" cy="3120463"/>
          </a:xfrm>
          <a:prstGeom prst="rect">
            <a:avLst/>
          </a:prstGeom>
          <a:noFill/>
          <a:ln w="25400" cap="flat" cmpd="sng">
            <a:solidFill>
              <a:srgbClr val="7030A0"/>
            </a:solidFill>
            <a:prstDash val="solid"/>
            <a:round/>
            <a:headEnd type="none" w="sm" len="sm"/>
            <a:tailEnd type="none" w="sm" len="sm"/>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40"/>
        <p:cNvGrpSpPr/>
        <p:nvPr/>
      </p:nvGrpSpPr>
      <p:grpSpPr>
        <a:xfrm>
          <a:off x="0" y="0"/>
          <a:ext cx="0" cy="0"/>
          <a:chOff x="0" y="0"/>
          <a:chExt cx="0" cy="0"/>
        </a:xfrm>
      </p:grpSpPr>
      <p:sp>
        <p:nvSpPr>
          <p:cNvPr id="241" name="Google Shape;241;p23"/>
          <p:cNvSpPr/>
          <p:nvPr/>
        </p:nvSpPr>
        <p:spPr>
          <a:xfrm>
            <a:off x="0" y="0"/>
            <a:ext cx="9144000" cy="51435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42" name="Google Shape;242;p23"/>
          <p:cNvSpPr/>
          <p:nvPr/>
        </p:nvSpPr>
        <p:spPr>
          <a:xfrm flipH="1">
            <a:off x="0" y="0"/>
            <a:ext cx="4351564" cy="5143500"/>
          </a:xfrm>
          <a:custGeom>
            <a:avLst/>
            <a:gdLst/>
            <a:ahLst/>
            <a:cxnLst/>
            <a:rect l="l" t="t" r="r" b="b"/>
            <a:pathLst>
              <a:path w="5734864" h="6858000" extrusionOk="0">
                <a:moveTo>
                  <a:pt x="5734864" y="0"/>
                </a:moveTo>
                <a:lnTo>
                  <a:pt x="771611" y="0"/>
                </a:lnTo>
                <a:cubicBezTo>
                  <a:pt x="771634" y="16369"/>
                  <a:pt x="771656" y="32739"/>
                  <a:pt x="771679" y="49108"/>
                </a:cubicBezTo>
                <a:cubicBezTo>
                  <a:pt x="775201" y="55622"/>
                  <a:pt x="788724" y="196721"/>
                  <a:pt x="794248" y="200968"/>
                </a:cubicBezTo>
                <a:lnTo>
                  <a:pt x="801749" y="414071"/>
                </a:lnTo>
                <a:cubicBezTo>
                  <a:pt x="807329" y="440933"/>
                  <a:pt x="835107" y="598697"/>
                  <a:pt x="818548" y="585467"/>
                </a:cubicBezTo>
                <a:cubicBezTo>
                  <a:pt x="856197" y="664140"/>
                  <a:pt x="837895" y="708473"/>
                  <a:pt x="857476" y="800623"/>
                </a:cubicBezTo>
                <a:cubicBezTo>
                  <a:pt x="822401" y="857344"/>
                  <a:pt x="855723" y="824571"/>
                  <a:pt x="851083" y="878903"/>
                </a:cubicBezTo>
                <a:cubicBezTo>
                  <a:pt x="884811" y="859448"/>
                  <a:pt x="834648" y="946397"/>
                  <a:pt x="873564" y="943826"/>
                </a:cubicBezTo>
                <a:cubicBezTo>
                  <a:pt x="871487" y="953795"/>
                  <a:pt x="868248" y="963533"/>
                  <a:pt x="864705" y="973328"/>
                </a:cubicBezTo>
                <a:lnTo>
                  <a:pt x="862869" y="978457"/>
                </a:lnTo>
                <a:lnTo>
                  <a:pt x="862233" y="998041"/>
                </a:lnTo>
                <a:lnTo>
                  <a:pt x="853665" y="1004750"/>
                </a:lnTo>
                <a:lnTo>
                  <a:pt x="847865" y="1070795"/>
                </a:lnTo>
                <a:cubicBezTo>
                  <a:pt x="870234" y="1110486"/>
                  <a:pt x="833172" y="1190441"/>
                  <a:pt x="862786" y="1238994"/>
                </a:cubicBezTo>
                <a:cubicBezTo>
                  <a:pt x="864699" y="1290599"/>
                  <a:pt x="860615" y="1347716"/>
                  <a:pt x="859345" y="1380427"/>
                </a:cubicBezTo>
                <a:cubicBezTo>
                  <a:pt x="845703" y="1396391"/>
                  <a:pt x="873184" y="1435525"/>
                  <a:pt x="855172" y="1435262"/>
                </a:cubicBezTo>
                <a:lnTo>
                  <a:pt x="860494" y="1453861"/>
                </a:lnTo>
                <a:lnTo>
                  <a:pt x="853731" y="1467047"/>
                </a:lnTo>
                <a:cubicBezTo>
                  <a:pt x="846549" y="1480528"/>
                  <a:pt x="841728" y="1491093"/>
                  <a:pt x="845847" y="1502307"/>
                </a:cubicBezTo>
                <a:lnTo>
                  <a:pt x="817613" y="1565166"/>
                </a:lnTo>
                <a:cubicBezTo>
                  <a:pt x="805468" y="1557258"/>
                  <a:pt x="816534" y="1596564"/>
                  <a:pt x="804223" y="1601941"/>
                </a:cubicBezTo>
                <a:cubicBezTo>
                  <a:pt x="794287" y="1604654"/>
                  <a:pt x="795328" y="1617209"/>
                  <a:pt x="791773" y="1627005"/>
                </a:cubicBezTo>
                <a:cubicBezTo>
                  <a:pt x="781684" y="1634393"/>
                  <a:pt x="772978" y="1683187"/>
                  <a:pt x="774645" y="1699922"/>
                </a:cubicBezTo>
                <a:cubicBezTo>
                  <a:pt x="785341" y="1746767"/>
                  <a:pt x="744845" y="1787099"/>
                  <a:pt x="752343" y="1824604"/>
                </a:cubicBezTo>
                <a:cubicBezTo>
                  <a:pt x="751502" y="1834578"/>
                  <a:pt x="749297" y="1842929"/>
                  <a:pt x="746254" y="1850222"/>
                </a:cubicBezTo>
                <a:lnTo>
                  <a:pt x="728600" y="1869603"/>
                </a:lnTo>
                <a:lnTo>
                  <a:pt x="724396" y="1883104"/>
                </a:lnTo>
                <a:lnTo>
                  <a:pt x="722165" y="1885924"/>
                </a:lnTo>
                <a:lnTo>
                  <a:pt x="721338" y="1887123"/>
                </a:lnTo>
                <a:lnTo>
                  <a:pt x="714840" y="1902274"/>
                </a:lnTo>
                <a:lnTo>
                  <a:pt x="722847" y="1929891"/>
                </a:lnTo>
                <a:lnTo>
                  <a:pt x="714660" y="1982709"/>
                </a:lnTo>
                <a:cubicBezTo>
                  <a:pt x="727725" y="2006201"/>
                  <a:pt x="714739" y="1997091"/>
                  <a:pt x="710759" y="2013010"/>
                </a:cubicBezTo>
                <a:cubicBezTo>
                  <a:pt x="707970" y="2027531"/>
                  <a:pt x="700788" y="2054714"/>
                  <a:pt x="697927" y="2069833"/>
                </a:cubicBezTo>
                <a:cubicBezTo>
                  <a:pt x="685211" y="2080229"/>
                  <a:pt x="698762" y="2088241"/>
                  <a:pt x="693594" y="2103731"/>
                </a:cubicBezTo>
                <a:cubicBezTo>
                  <a:pt x="688481" y="2110649"/>
                  <a:pt x="687183" y="2115973"/>
                  <a:pt x="691109" y="2124027"/>
                </a:cubicBezTo>
                <a:cubicBezTo>
                  <a:pt x="666413" y="2155740"/>
                  <a:pt x="688031" y="2144874"/>
                  <a:pt x="676593" y="2176182"/>
                </a:cubicBezTo>
                <a:cubicBezTo>
                  <a:pt x="665190" y="2202944"/>
                  <a:pt x="656416" y="2233857"/>
                  <a:pt x="633227" y="2258036"/>
                </a:cubicBezTo>
                <a:cubicBezTo>
                  <a:pt x="626930" y="2262191"/>
                  <a:pt x="623498" y="2274069"/>
                  <a:pt x="625564" y="2284567"/>
                </a:cubicBezTo>
                <a:cubicBezTo>
                  <a:pt x="625918" y="2286374"/>
                  <a:pt x="626427" y="2288071"/>
                  <a:pt x="627074" y="2289605"/>
                </a:cubicBezTo>
                <a:cubicBezTo>
                  <a:pt x="619029" y="2296628"/>
                  <a:pt x="616453" y="2303188"/>
                  <a:pt x="614574" y="2308717"/>
                </a:cubicBezTo>
                <a:lnTo>
                  <a:pt x="606890" y="2320662"/>
                </a:lnTo>
                <a:lnTo>
                  <a:pt x="605558" y="2327897"/>
                </a:lnTo>
                <a:lnTo>
                  <a:pt x="602202" y="2357749"/>
                </a:lnTo>
                <a:lnTo>
                  <a:pt x="600213" y="2364905"/>
                </a:lnTo>
                <a:lnTo>
                  <a:pt x="597160" y="2388351"/>
                </a:lnTo>
                <a:lnTo>
                  <a:pt x="597982" y="2402296"/>
                </a:lnTo>
                <a:lnTo>
                  <a:pt x="593150" y="2420015"/>
                </a:lnTo>
                <a:cubicBezTo>
                  <a:pt x="593044" y="2420926"/>
                  <a:pt x="592939" y="2421838"/>
                  <a:pt x="592833" y="2422749"/>
                </a:cubicBezTo>
                <a:lnTo>
                  <a:pt x="594479" y="2426002"/>
                </a:lnTo>
                <a:cubicBezTo>
                  <a:pt x="594168" y="2427683"/>
                  <a:pt x="593118" y="2429721"/>
                  <a:pt x="591963" y="2431950"/>
                </a:cubicBezTo>
                <a:cubicBezTo>
                  <a:pt x="591823" y="2432599"/>
                  <a:pt x="591684" y="2433248"/>
                  <a:pt x="591544" y="2433897"/>
                </a:cubicBezTo>
                <a:lnTo>
                  <a:pt x="589519" y="2451398"/>
                </a:lnTo>
                <a:cubicBezTo>
                  <a:pt x="589692" y="2452777"/>
                  <a:pt x="589864" y="2454157"/>
                  <a:pt x="590037" y="2455536"/>
                </a:cubicBezTo>
                <a:lnTo>
                  <a:pt x="588179" y="2462981"/>
                </a:lnTo>
                <a:lnTo>
                  <a:pt x="583434" y="2503991"/>
                </a:lnTo>
                <a:cubicBezTo>
                  <a:pt x="576530" y="2566058"/>
                  <a:pt x="570433" y="2625224"/>
                  <a:pt x="567942" y="2652936"/>
                </a:cubicBezTo>
                <a:cubicBezTo>
                  <a:pt x="570864" y="2658290"/>
                  <a:pt x="572739" y="2664095"/>
                  <a:pt x="573869" y="2670188"/>
                </a:cubicBezTo>
                <a:lnTo>
                  <a:pt x="575243" y="2688114"/>
                </a:lnTo>
                <a:lnTo>
                  <a:pt x="573824" y="2689856"/>
                </a:lnTo>
                <a:cubicBezTo>
                  <a:pt x="569972" y="2698471"/>
                  <a:pt x="569572" y="2704494"/>
                  <a:pt x="570699" y="2709353"/>
                </a:cubicBezTo>
                <a:lnTo>
                  <a:pt x="573192" y="2714527"/>
                </a:lnTo>
                <a:cubicBezTo>
                  <a:pt x="572809" y="2719080"/>
                  <a:pt x="572427" y="2723634"/>
                  <a:pt x="572044" y="2728187"/>
                </a:cubicBezTo>
                <a:cubicBezTo>
                  <a:pt x="572184" y="2737412"/>
                  <a:pt x="572325" y="2746638"/>
                  <a:pt x="572465" y="2755863"/>
                </a:cubicBezTo>
                <a:lnTo>
                  <a:pt x="570028" y="2760324"/>
                </a:lnTo>
                <a:lnTo>
                  <a:pt x="566748" y="2800948"/>
                </a:lnTo>
                <a:lnTo>
                  <a:pt x="565509" y="2801167"/>
                </a:lnTo>
                <a:cubicBezTo>
                  <a:pt x="562655" y="2802587"/>
                  <a:pt x="560408" y="2805381"/>
                  <a:pt x="559367" y="2811129"/>
                </a:cubicBezTo>
                <a:cubicBezTo>
                  <a:pt x="543471" y="2797318"/>
                  <a:pt x="552020" y="2812773"/>
                  <a:pt x="550354" y="2830949"/>
                </a:cubicBezTo>
                <a:cubicBezTo>
                  <a:pt x="525292" y="2813553"/>
                  <a:pt x="531129" y="2868192"/>
                  <a:pt x="514795" y="2872433"/>
                </a:cubicBezTo>
                <a:lnTo>
                  <a:pt x="509875" y="2923099"/>
                </a:lnTo>
                <a:lnTo>
                  <a:pt x="509577" y="2923197"/>
                </a:lnTo>
                <a:cubicBezTo>
                  <a:pt x="508704" y="2924865"/>
                  <a:pt x="508038" y="2927556"/>
                  <a:pt x="507597" y="2931868"/>
                </a:cubicBezTo>
                <a:cubicBezTo>
                  <a:pt x="507524" y="2934019"/>
                  <a:pt x="507452" y="2936171"/>
                  <a:pt x="507379" y="2938322"/>
                </a:cubicBezTo>
                <a:lnTo>
                  <a:pt x="504725" y="2954519"/>
                </a:lnTo>
                <a:lnTo>
                  <a:pt x="502018" y="2959643"/>
                </a:lnTo>
                <a:lnTo>
                  <a:pt x="498360" y="2961019"/>
                </a:lnTo>
                <a:lnTo>
                  <a:pt x="498483" y="2962590"/>
                </a:lnTo>
                <a:cubicBezTo>
                  <a:pt x="502388" y="2975027"/>
                  <a:pt x="510202" y="2980016"/>
                  <a:pt x="484403" y="2990538"/>
                </a:cubicBezTo>
                <a:cubicBezTo>
                  <a:pt x="489425" y="3018352"/>
                  <a:pt x="474337" y="3021029"/>
                  <a:pt x="463075" y="3055956"/>
                </a:cubicBezTo>
                <a:cubicBezTo>
                  <a:pt x="469487" y="3072485"/>
                  <a:pt x="464165" y="3083955"/>
                  <a:pt x="455013" y="3094482"/>
                </a:cubicBezTo>
                <a:cubicBezTo>
                  <a:pt x="453131" y="3130054"/>
                  <a:pt x="437643" y="3160106"/>
                  <a:pt x="428391" y="3198850"/>
                </a:cubicBezTo>
                <a:lnTo>
                  <a:pt x="401440" y="3307560"/>
                </a:lnTo>
                <a:lnTo>
                  <a:pt x="386076" y="3373943"/>
                </a:lnTo>
                <a:cubicBezTo>
                  <a:pt x="386236" y="3376061"/>
                  <a:pt x="380537" y="3378856"/>
                  <a:pt x="374726" y="3381364"/>
                </a:cubicBezTo>
                <a:lnTo>
                  <a:pt x="369145" y="3383729"/>
                </a:lnTo>
                <a:lnTo>
                  <a:pt x="364294" y="3414159"/>
                </a:lnTo>
                <a:lnTo>
                  <a:pt x="366450" y="3436925"/>
                </a:lnTo>
                <a:lnTo>
                  <a:pt x="351743" y="3521619"/>
                </a:lnTo>
                <a:lnTo>
                  <a:pt x="345784" y="3603757"/>
                </a:lnTo>
                <a:cubicBezTo>
                  <a:pt x="345255" y="3619979"/>
                  <a:pt x="344727" y="3636202"/>
                  <a:pt x="344198" y="3652424"/>
                </a:cubicBezTo>
                <a:lnTo>
                  <a:pt x="352450" y="3665222"/>
                </a:lnTo>
                <a:lnTo>
                  <a:pt x="342621" y="3700804"/>
                </a:lnTo>
                <a:lnTo>
                  <a:pt x="341514" y="3734774"/>
                </a:lnTo>
                <a:cubicBezTo>
                  <a:pt x="341212" y="3751567"/>
                  <a:pt x="340909" y="3768360"/>
                  <a:pt x="340607" y="3785153"/>
                </a:cubicBezTo>
                <a:cubicBezTo>
                  <a:pt x="340640" y="3786161"/>
                  <a:pt x="340674" y="3787169"/>
                  <a:pt x="340707" y="3788177"/>
                </a:cubicBezTo>
                <a:cubicBezTo>
                  <a:pt x="340592" y="3791719"/>
                  <a:pt x="340476" y="3795261"/>
                  <a:pt x="340361" y="3798803"/>
                </a:cubicBezTo>
                <a:cubicBezTo>
                  <a:pt x="340121" y="3812119"/>
                  <a:pt x="339882" y="3825434"/>
                  <a:pt x="339642" y="3838750"/>
                </a:cubicBezTo>
                <a:cubicBezTo>
                  <a:pt x="337363" y="3949044"/>
                  <a:pt x="361794" y="3960437"/>
                  <a:pt x="360295" y="4015196"/>
                </a:cubicBezTo>
                <a:lnTo>
                  <a:pt x="339043" y="4052778"/>
                </a:lnTo>
                <a:lnTo>
                  <a:pt x="339343" y="4096257"/>
                </a:lnTo>
                <a:cubicBezTo>
                  <a:pt x="362058" y="4159145"/>
                  <a:pt x="332404" y="4250479"/>
                  <a:pt x="340786" y="4321136"/>
                </a:cubicBezTo>
                <a:cubicBezTo>
                  <a:pt x="341421" y="4376624"/>
                  <a:pt x="344189" y="4407708"/>
                  <a:pt x="343158" y="4429174"/>
                </a:cubicBezTo>
                <a:cubicBezTo>
                  <a:pt x="340948" y="4436304"/>
                  <a:pt x="337887" y="4443121"/>
                  <a:pt x="334599" y="4449938"/>
                </a:cubicBezTo>
                <a:lnTo>
                  <a:pt x="332890" y="4453515"/>
                </a:lnTo>
                <a:lnTo>
                  <a:pt x="331105" y="4467941"/>
                </a:lnTo>
                <a:lnTo>
                  <a:pt x="324289" y="4471861"/>
                </a:lnTo>
                <a:lnTo>
                  <a:pt x="317079" y="4493468"/>
                </a:lnTo>
                <a:cubicBezTo>
                  <a:pt x="315353" y="4501584"/>
                  <a:pt x="314639" y="4510343"/>
                  <a:pt x="315557" y="4520067"/>
                </a:cubicBezTo>
                <a:cubicBezTo>
                  <a:pt x="315451" y="4525669"/>
                  <a:pt x="315346" y="4531270"/>
                  <a:pt x="315240" y="4536872"/>
                </a:cubicBezTo>
                <a:lnTo>
                  <a:pt x="316200" y="4538297"/>
                </a:lnTo>
                <a:cubicBezTo>
                  <a:pt x="316738" y="4541182"/>
                  <a:pt x="316785" y="4544563"/>
                  <a:pt x="317507" y="4547582"/>
                </a:cubicBezTo>
                <a:cubicBezTo>
                  <a:pt x="322716" y="4552468"/>
                  <a:pt x="324912" y="4582137"/>
                  <a:pt x="323078" y="4592102"/>
                </a:cubicBezTo>
                <a:cubicBezTo>
                  <a:pt x="314597" y="4619728"/>
                  <a:pt x="334923" y="4645745"/>
                  <a:pt x="328722" y="4667914"/>
                </a:cubicBezTo>
                <a:cubicBezTo>
                  <a:pt x="330810" y="4685069"/>
                  <a:pt x="333803" y="4690356"/>
                  <a:pt x="335597" y="4695035"/>
                </a:cubicBezTo>
                <a:lnTo>
                  <a:pt x="339485" y="4695979"/>
                </a:lnTo>
                <a:lnTo>
                  <a:pt x="341089" y="4704268"/>
                </a:lnTo>
                <a:lnTo>
                  <a:pt x="342177" y="4706060"/>
                </a:lnTo>
                <a:cubicBezTo>
                  <a:pt x="344268" y="4709474"/>
                  <a:pt x="346234" y="4712931"/>
                  <a:pt x="347751" y="4716754"/>
                </a:cubicBezTo>
                <a:lnTo>
                  <a:pt x="344125" y="4764669"/>
                </a:lnTo>
                <a:lnTo>
                  <a:pt x="340188" y="4779386"/>
                </a:lnTo>
                <a:lnTo>
                  <a:pt x="335146" y="4787491"/>
                </a:lnTo>
                <a:lnTo>
                  <a:pt x="319124" y="4843514"/>
                </a:lnTo>
                <a:lnTo>
                  <a:pt x="305956" y="4881505"/>
                </a:lnTo>
                <a:lnTo>
                  <a:pt x="301062" y="4889332"/>
                </a:lnTo>
                <a:lnTo>
                  <a:pt x="302141" y="4899400"/>
                </a:lnTo>
                <a:cubicBezTo>
                  <a:pt x="302767" y="4900706"/>
                  <a:pt x="303536" y="4901803"/>
                  <a:pt x="304424" y="4902664"/>
                </a:cubicBezTo>
                <a:lnTo>
                  <a:pt x="293123" y="4932769"/>
                </a:lnTo>
                <a:lnTo>
                  <a:pt x="292275" y="4936482"/>
                </a:lnTo>
                <a:lnTo>
                  <a:pt x="288304" y="4962325"/>
                </a:lnTo>
                <a:cubicBezTo>
                  <a:pt x="288009" y="4988948"/>
                  <a:pt x="287715" y="5015570"/>
                  <a:pt x="287420" y="5042193"/>
                </a:cubicBezTo>
                <a:cubicBezTo>
                  <a:pt x="295373" y="5039737"/>
                  <a:pt x="281659" y="5060438"/>
                  <a:pt x="287020" y="5065655"/>
                </a:cubicBezTo>
                <a:cubicBezTo>
                  <a:pt x="291675" y="5068928"/>
                  <a:pt x="288601" y="5075970"/>
                  <a:pt x="288488" y="5082216"/>
                </a:cubicBezTo>
                <a:cubicBezTo>
                  <a:pt x="292282" y="5088207"/>
                  <a:pt x="287008" y="5117775"/>
                  <a:pt x="282763" y="5127114"/>
                </a:cubicBezTo>
                <a:cubicBezTo>
                  <a:pt x="267723" y="5152218"/>
                  <a:pt x="280799" y="5182399"/>
                  <a:pt x="269316" y="5202682"/>
                </a:cubicBezTo>
                <a:cubicBezTo>
                  <a:pt x="267050" y="5219969"/>
                  <a:pt x="268614" y="5225841"/>
                  <a:pt x="269174" y="5230835"/>
                </a:cubicBezTo>
                <a:lnTo>
                  <a:pt x="272679" y="5232660"/>
                </a:lnTo>
                <a:lnTo>
                  <a:pt x="272160" y="5241150"/>
                </a:lnTo>
                <a:lnTo>
                  <a:pt x="272760" y="5243156"/>
                </a:lnTo>
                <a:cubicBezTo>
                  <a:pt x="273922" y="5246984"/>
                  <a:pt x="274952" y="5250824"/>
                  <a:pt x="275462" y="5254919"/>
                </a:cubicBezTo>
                <a:cubicBezTo>
                  <a:pt x="258407" y="5258851"/>
                  <a:pt x="276976" y="5290392"/>
                  <a:pt x="262897" y="5286259"/>
                </a:cubicBezTo>
                <a:cubicBezTo>
                  <a:pt x="262724" y="5309439"/>
                  <a:pt x="239612" y="5337531"/>
                  <a:pt x="252761" y="5357801"/>
                </a:cubicBezTo>
                <a:cubicBezTo>
                  <a:pt x="248775" y="5392256"/>
                  <a:pt x="247799" y="5423412"/>
                  <a:pt x="242360" y="5460080"/>
                </a:cubicBezTo>
                <a:cubicBezTo>
                  <a:pt x="232632" y="5488478"/>
                  <a:pt x="242025" y="5519143"/>
                  <a:pt x="229880" y="5539714"/>
                </a:cubicBezTo>
                <a:cubicBezTo>
                  <a:pt x="230558" y="5572454"/>
                  <a:pt x="222150" y="5613340"/>
                  <a:pt x="204283" y="5639080"/>
                </a:cubicBezTo>
                <a:cubicBezTo>
                  <a:pt x="201596" y="5674226"/>
                  <a:pt x="191051" y="5680198"/>
                  <a:pt x="198948" y="5710958"/>
                </a:cubicBezTo>
                <a:cubicBezTo>
                  <a:pt x="196338" y="5713534"/>
                  <a:pt x="194185" y="5716550"/>
                  <a:pt x="192367" y="5719859"/>
                </a:cubicBezTo>
                <a:lnTo>
                  <a:pt x="188035" y="5729935"/>
                </a:lnTo>
                <a:lnTo>
                  <a:pt x="188428" y="5731182"/>
                </a:lnTo>
                <a:lnTo>
                  <a:pt x="181635" y="5753538"/>
                </a:lnTo>
                <a:lnTo>
                  <a:pt x="169744" y="5796307"/>
                </a:lnTo>
                <a:lnTo>
                  <a:pt x="170351" y="5796644"/>
                </a:lnTo>
                <a:cubicBezTo>
                  <a:pt x="171558" y="5797954"/>
                  <a:pt x="172173" y="5799948"/>
                  <a:pt x="171559" y="5803435"/>
                </a:cubicBezTo>
                <a:cubicBezTo>
                  <a:pt x="182664" y="5798231"/>
                  <a:pt x="175075" y="5805646"/>
                  <a:pt x="172284" y="5816391"/>
                </a:cubicBezTo>
                <a:cubicBezTo>
                  <a:pt x="188911" y="5810703"/>
                  <a:pt x="174844" y="5841128"/>
                  <a:pt x="182542" y="5846382"/>
                </a:cubicBezTo>
                <a:cubicBezTo>
                  <a:pt x="180118" y="5854404"/>
                  <a:pt x="177856" y="5862781"/>
                  <a:pt x="175877" y="5871336"/>
                </a:cubicBezTo>
                <a:lnTo>
                  <a:pt x="174910" y="5876376"/>
                </a:lnTo>
                <a:lnTo>
                  <a:pt x="175047" y="5876483"/>
                </a:lnTo>
                <a:cubicBezTo>
                  <a:pt x="175167" y="5877594"/>
                  <a:pt x="174973" y="5879257"/>
                  <a:pt x="174335" y="5881814"/>
                </a:cubicBezTo>
                <a:lnTo>
                  <a:pt x="171273" y="5895339"/>
                </a:lnTo>
                <a:cubicBezTo>
                  <a:pt x="171401" y="5896476"/>
                  <a:pt x="171530" y="5897612"/>
                  <a:pt x="171658" y="5898749"/>
                </a:cubicBezTo>
                <a:lnTo>
                  <a:pt x="174658" y="5919558"/>
                </a:lnTo>
                <a:cubicBezTo>
                  <a:pt x="173958" y="5933601"/>
                  <a:pt x="171208" y="5962838"/>
                  <a:pt x="169099" y="5984417"/>
                </a:cubicBezTo>
                <a:cubicBezTo>
                  <a:pt x="162916" y="6005205"/>
                  <a:pt x="164971" y="6025162"/>
                  <a:pt x="162007" y="6049043"/>
                </a:cubicBezTo>
                <a:cubicBezTo>
                  <a:pt x="150795" y="6073830"/>
                  <a:pt x="160091" y="6088483"/>
                  <a:pt x="156875" y="6114000"/>
                </a:cubicBezTo>
                <a:cubicBezTo>
                  <a:pt x="141597" y="6134477"/>
                  <a:pt x="163381" y="6133378"/>
                  <a:pt x="165441" y="6146938"/>
                </a:cubicBezTo>
                <a:lnTo>
                  <a:pt x="165177" y="6150658"/>
                </a:lnTo>
                <a:lnTo>
                  <a:pt x="161772" y="6160011"/>
                </a:lnTo>
                <a:lnTo>
                  <a:pt x="160051" y="6163393"/>
                </a:lnTo>
                <a:cubicBezTo>
                  <a:pt x="159032" y="6165775"/>
                  <a:pt x="158564" y="6167421"/>
                  <a:pt x="158473" y="6168628"/>
                </a:cubicBezTo>
                <a:cubicBezTo>
                  <a:pt x="158506" y="6168685"/>
                  <a:pt x="158540" y="6168742"/>
                  <a:pt x="158573" y="6168799"/>
                </a:cubicBezTo>
                <a:lnTo>
                  <a:pt x="146463" y="6196671"/>
                </a:lnTo>
                <a:cubicBezTo>
                  <a:pt x="152348" y="6205503"/>
                  <a:pt x="134460" y="6231012"/>
                  <a:pt x="150209" y="6232365"/>
                </a:cubicBezTo>
                <a:cubicBezTo>
                  <a:pt x="145821" y="6242321"/>
                  <a:pt x="137774" y="6246719"/>
                  <a:pt x="148544" y="6246162"/>
                </a:cubicBezTo>
                <a:cubicBezTo>
                  <a:pt x="147378" y="6249522"/>
                  <a:pt x="147566" y="6251866"/>
                  <a:pt x="148403" y="6253754"/>
                </a:cubicBezTo>
                <a:lnTo>
                  <a:pt x="138880" y="6276449"/>
                </a:lnTo>
                <a:cubicBezTo>
                  <a:pt x="138814" y="6277540"/>
                  <a:pt x="138749" y="6278630"/>
                  <a:pt x="138683" y="6279721"/>
                </a:cubicBezTo>
                <a:lnTo>
                  <a:pt x="130721" y="6293675"/>
                </a:lnTo>
                <a:lnTo>
                  <a:pt x="120717" y="6313967"/>
                </a:lnTo>
                <a:cubicBezTo>
                  <a:pt x="120758" y="6314457"/>
                  <a:pt x="120800" y="6314947"/>
                  <a:pt x="120841" y="6315437"/>
                </a:cubicBezTo>
                <a:lnTo>
                  <a:pt x="115208" y="6324024"/>
                </a:lnTo>
                <a:cubicBezTo>
                  <a:pt x="113007" y="6326672"/>
                  <a:pt x="103991" y="6364381"/>
                  <a:pt x="101217" y="6365923"/>
                </a:cubicBezTo>
                <a:lnTo>
                  <a:pt x="74946" y="6556817"/>
                </a:lnTo>
                <a:cubicBezTo>
                  <a:pt x="55357" y="6665926"/>
                  <a:pt x="35695" y="6744075"/>
                  <a:pt x="16001" y="6808678"/>
                </a:cubicBezTo>
                <a:lnTo>
                  <a:pt x="0" y="6858000"/>
                </a:lnTo>
                <a:lnTo>
                  <a:pt x="5734864" y="6858000"/>
                </a:lnTo>
                <a:lnTo>
                  <a:pt x="5734864" y="0"/>
                </a:lnTo>
                <a:close/>
              </a:path>
            </a:pathLst>
          </a:custGeom>
          <a:solidFill>
            <a:srgbClr val="82766A">
              <a:alpha val="14509"/>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43" name="Google Shape;243;p23"/>
          <p:cNvSpPr txBox="1">
            <a:spLocks noGrp="1"/>
          </p:cNvSpPr>
          <p:nvPr>
            <p:ph type="title"/>
          </p:nvPr>
        </p:nvSpPr>
        <p:spPr>
          <a:xfrm>
            <a:off x="194612" y="2159266"/>
            <a:ext cx="3513300" cy="2773200"/>
          </a:xfrm>
          <a:prstGeom prst="rect">
            <a:avLst/>
          </a:prstGeom>
          <a:noFill/>
          <a:ln>
            <a:noFill/>
          </a:ln>
        </p:spPr>
        <p:txBody>
          <a:bodyPr spcFirstLastPara="1" wrap="square" lIns="91425" tIns="45700" rIns="91425" bIns="45700" anchor="b" anchorCtr="0">
            <a:noAutofit/>
          </a:bodyPr>
          <a:lstStyle/>
          <a:p>
            <a:pPr marL="0" lvl="0" indent="0" algn="ctr" rtl="0">
              <a:spcBef>
                <a:spcPts val="0"/>
              </a:spcBef>
              <a:spcAft>
                <a:spcPts val="0"/>
              </a:spcAft>
              <a:buClr>
                <a:schemeClr val="dk1"/>
              </a:buClr>
              <a:buSzPts val="1100"/>
              <a:buFont typeface="Arial"/>
              <a:buNone/>
            </a:pPr>
            <a:endParaRPr sz="2800" b="1">
              <a:latin typeface="Georgia"/>
              <a:ea typeface="Georgia"/>
              <a:cs typeface="Georgia"/>
              <a:sym typeface="Georgia"/>
            </a:endParaRPr>
          </a:p>
          <a:p>
            <a:pPr marL="0" lvl="0" indent="0" algn="ctr" rtl="0">
              <a:spcBef>
                <a:spcPts val="0"/>
              </a:spcBef>
              <a:spcAft>
                <a:spcPts val="0"/>
              </a:spcAft>
              <a:buClr>
                <a:schemeClr val="dk1"/>
              </a:buClr>
              <a:buSzPts val="1100"/>
              <a:buFont typeface="Arial"/>
              <a:buNone/>
            </a:pPr>
            <a:endParaRPr sz="2800" b="1">
              <a:latin typeface="Georgia"/>
              <a:ea typeface="Georgia"/>
              <a:cs typeface="Georgia"/>
              <a:sym typeface="Georgia"/>
            </a:endParaRPr>
          </a:p>
          <a:p>
            <a:pPr marL="0" lvl="0" indent="0" algn="ctr" rtl="0">
              <a:spcBef>
                <a:spcPts val="0"/>
              </a:spcBef>
              <a:spcAft>
                <a:spcPts val="0"/>
              </a:spcAft>
              <a:buClr>
                <a:schemeClr val="dk1"/>
              </a:buClr>
              <a:buSzPts val="1100"/>
              <a:buFont typeface="Arial"/>
              <a:buNone/>
            </a:pPr>
            <a:r>
              <a:rPr lang="en" sz="2800" b="1">
                <a:latin typeface="Georgia"/>
                <a:ea typeface="Georgia"/>
                <a:cs typeface="Georgia"/>
                <a:sym typeface="Georgia"/>
              </a:rPr>
              <a:t>¡Ahora tú decides!</a:t>
            </a:r>
            <a:endParaRPr sz="2800" b="1">
              <a:latin typeface="Georgia"/>
              <a:ea typeface="Georgia"/>
              <a:cs typeface="Georgia"/>
              <a:sym typeface="Georgia"/>
            </a:endParaRPr>
          </a:p>
          <a:p>
            <a:pPr marL="0" lvl="0" indent="0" algn="ctr" rtl="0">
              <a:spcBef>
                <a:spcPts val="0"/>
              </a:spcBef>
              <a:spcAft>
                <a:spcPts val="0"/>
              </a:spcAft>
              <a:buClr>
                <a:schemeClr val="dk1"/>
              </a:buClr>
              <a:buSzPts val="1100"/>
              <a:buFont typeface="Arial"/>
              <a:buNone/>
            </a:pPr>
            <a:endParaRPr sz="2800" b="1">
              <a:latin typeface="Georgia"/>
              <a:ea typeface="Georgia"/>
              <a:cs typeface="Georgia"/>
              <a:sym typeface="Georgia"/>
            </a:endParaRPr>
          </a:p>
          <a:p>
            <a:pPr marL="0" lvl="0" indent="0" algn="ctr" rtl="0">
              <a:spcBef>
                <a:spcPts val="0"/>
              </a:spcBef>
              <a:spcAft>
                <a:spcPts val="0"/>
              </a:spcAft>
              <a:buClr>
                <a:schemeClr val="dk1"/>
              </a:buClr>
              <a:buSzPts val="1100"/>
              <a:buFont typeface="Arial"/>
              <a:buNone/>
            </a:pPr>
            <a:endParaRPr sz="2800" b="1">
              <a:latin typeface="Georgia"/>
              <a:ea typeface="Georgia"/>
              <a:cs typeface="Georgia"/>
              <a:sym typeface="Georgia"/>
            </a:endParaRPr>
          </a:p>
          <a:p>
            <a:pPr marL="0" lvl="0" indent="0" algn="ctr" rtl="0">
              <a:spcBef>
                <a:spcPts val="0"/>
              </a:spcBef>
              <a:spcAft>
                <a:spcPts val="0"/>
              </a:spcAft>
              <a:buClr>
                <a:schemeClr val="dk1"/>
              </a:buClr>
              <a:buSzPts val="1100"/>
              <a:buFont typeface="Arial"/>
              <a:buNone/>
            </a:pPr>
            <a:r>
              <a:rPr lang="en" sz="2800" b="1">
                <a:latin typeface="Georgia"/>
                <a:ea typeface="Georgia"/>
                <a:cs typeface="Georgia"/>
                <a:sym typeface="Georgia"/>
              </a:rPr>
              <a:t>¿Cuáles de los siguientes lugares sagrados son ejemplos de cultura indígena?</a:t>
            </a:r>
            <a:endParaRPr sz="2800" b="1">
              <a:latin typeface="Georgia"/>
              <a:ea typeface="Georgia"/>
              <a:cs typeface="Georgia"/>
              <a:sym typeface="Georgia"/>
            </a:endParaRPr>
          </a:p>
          <a:p>
            <a:pPr marL="0" lvl="0" indent="0" algn="ctr" rtl="0">
              <a:spcBef>
                <a:spcPts val="0"/>
              </a:spcBef>
              <a:spcAft>
                <a:spcPts val="0"/>
              </a:spcAft>
              <a:buClr>
                <a:schemeClr val="dk1"/>
              </a:buClr>
              <a:buSzPts val="1100"/>
              <a:buFont typeface="Arial"/>
              <a:buNone/>
            </a:pPr>
            <a:r>
              <a:rPr lang="en" sz="2800" b="1">
                <a:latin typeface="Georgia"/>
                <a:ea typeface="Georgia"/>
                <a:cs typeface="Georgia"/>
                <a:sym typeface="Georgia"/>
              </a:rPr>
              <a:t>¿lugares sagrados?</a:t>
            </a:r>
            <a:endParaRPr sz="2800" b="1">
              <a:latin typeface="Georgia"/>
              <a:ea typeface="Georgia"/>
              <a:cs typeface="Georgia"/>
              <a:sym typeface="Georgia"/>
            </a:endParaRPr>
          </a:p>
          <a:p>
            <a:pPr marL="0" lvl="0" indent="0" algn="ctr" rtl="0">
              <a:lnSpc>
                <a:spcPct val="90000"/>
              </a:lnSpc>
              <a:spcBef>
                <a:spcPts val="0"/>
              </a:spcBef>
              <a:spcAft>
                <a:spcPts val="0"/>
              </a:spcAft>
              <a:buClr>
                <a:schemeClr val="dk1"/>
              </a:buClr>
              <a:buSzPts val="2800"/>
              <a:buFont typeface="Georgia"/>
              <a:buNone/>
            </a:pPr>
            <a:r>
              <a:rPr lang="en" sz="2400" b="1">
                <a:solidFill>
                  <a:schemeClr val="dk1"/>
                </a:solidFill>
                <a:latin typeface="Georgia"/>
                <a:ea typeface="Georgia"/>
                <a:cs typeface="Georgia"/>
                <a:sym typeface="Georgia"/>
              </a:rPr>
              <a:t> </a:t>
            </a:r>
            <a:endParaRPr/>
          </a:p>
        </p:txBody>
      </p:sp>
      <p:pic>
        <p:nvPicPr>
          <p:cNvPr id="244" name="Google Shape;244;p23" descr="Flower Of Life Images – Browse 1,035,265 Stock Photos, Vectors, and Video |  Adobe Stock"/>
          <p:cNvPicPr preferRelativeResize="0"/>
          <p:nvPr/>
        </p:nvPicPr>
        <p:blipFill rotWithShape="1">
          <a:blip r:embed="rId3">
            <a:alphaModFix/>
          </a:blip>
          <a:srcRect/>
          <a:stretch/>
        </p:blipFill>
        <p:spPr>
          <a:xfrm>
            <a:off x="4436100" y="434053"/>
            <a:ext cx="4252912" cy="4252912"/>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48"/>
        <p:cNvGrpSpPr/>
        <p:nvPr/>
      </p:nvGrpSpPr>
      <p:grpSpPr>
        <a:xfrm>
          <a:off x="0" y="0"/>
          <a:ext cx="0" cy="0"/>
          <a:chOff x="0" y="0"/>
          <a:chExt cx="0" cy="0"/>
        </a:xfrm>
      </p:grpSpPr>
      <p:sp>
        <p:nvSpPr>
          <p:cNvPr id="249" name="Google Shape;249;p24"/>
          <p:cNvSpPr txBox="1">
            <a:spLocks noGrp="1"/>
          </p:cNvSpPr>
          <p:nvPr>
            <p:ph type="title"/>
          </p:nvPr>
        </p:nvSpPr>
        <p:spPr>
          <a:xfrm>
            <a:off x="311700" y="5"/>
            <a:ext cx="8520600" cy="572700"/>
          </a:xfrm>
          <a:prstGeom prst="rect">
            <a:avLst/>
          </a:prstGeom>
          <a:noFill/>
          <a:ln>
            <a:noFill/>
          </a:ln>
        </p:spPr>
        <p:txBody>
          <a:bodyPr spcFirstLastPara="1" wrap="square" lIns="91425" tIns="91425" rIns="91425" bIns="91425" anchor="t" anchorCtr="0">
            <a:normAutofit/>
          </a:bodyPr>
          <a:lstStyle/>
          <a:p>
            <a:pPr marL="0" lvl="0" indent="0" algn="l" rtl="0">
              <a:lnSpc>
                <a:spcPct val="90000"/>
              </a:lnSpc>
              <a:spcBef>
                <a:spcPts val="0"/>
              </a:spcBef>
              <a:spcAft>
                <a:spcPts val="0"/>
              </a:spcAft>
              <a:buClr>
                <a:schemeClr val="hlink"/>
              </a:buClr>
              <a:buSzPts val="2800"/>
              <a:buFont typeface="Georgia"/>
              <a:buNone/>
            </a:pPr>
            <a:r>
              <a:rPr lang="en" sz="2800" b="1">
                <a:latin typeface="Georgia"/>
                <a:ea typeface="Georgia"/>
                <a:cs typeface="Georgia"/>
                <a:sym typeface="Georgia"/>
              </a:rPr>
              <a:t>Basílica de la Virgen de Guadalupe en México</a:t>
            </a:r>
            <a:endParaRPr sz="2800" b="1">
              <a:latin typeface="Georgia"/>
              <a:ea typeface="Georgia"/>
              <a:cs typeface="Georgia"/>
              <a:sym typeface="Georgia"/>
            </a:endParaRPr>
          </a:p>
        </p:txBody>
      </p:sp>
      <p:sp>
        <p:nvSpPr>
          <p:cNvPr id="250" name="Google Shape;250;p24"/>
          <p:cNvSpPr txBox="1">
            <a:spLocks noGrp="1"/>
          </p:cNvSpPr>
          <p:nvPr>
            <p:ph type="body" idx="1"/>
          </p:nvPr>
        </p:nvSpPr>
        <p:spPr>
          <a:xfrm>
            <a:off x="4411075" y="450200"/>
            <a:ext cx="4566300" cy="4364700"/>
          </a:xfrm>
          <a:prstGeom prst="rect">
            <a:avLst/>
          </a:prstGeom>
          <a:noFill/>
          <a:ln>
            <a:noFill/>
          </a:ln>
        </p:spPr>
        <p:txBody>
          <a:bodyPr spcFirstLastPara="1" wrap="square" lIns="91425" tIns="91425" rIns="91425" bIns="91425" anchor="t" anchorCtr="0">
            <a:noAutofit/>
          </a:bodyPr>
          <a:lstStyle/>
          <a:p>
            <a:pPr marL="0" lvl="0" indent="0" algn="l" rtl="0">
              <a:spcBef>
                <a:spcPts val="1400"/>
              </a:spcBef>
              <a:spcAft>
                <a:spcPts val="0"/>
              </a:spcAft>
              <a:buClr>
                <a:schemeClr val="dk1"/>
              </a:buClr>
              <a:buSzPts val="1100"/>
              <a:buFont typeface="Arial"/>
              <a:buNone/>
            </a:pPr>
            <a:r>
              <a:rPr lang="en" sz="2000">
                <a:latin typeface="Georgia"/>
                <a:ea typeface="Georgia"/>
                <a:cs typeface="Georgia"/>
                <a:sym typeface="Georgia"/>
              </a:rPr>
              <a:t>La Basílica de la Virgen de Guadalupe es uno de los lugares de peregrinación católica más visitados del mundo. Está dedicada a Nuestra Señora de Guadalupe, quien fue nombrada Patrona de América Latina en 1945. La iglesia fue construida cerca de una colina donde se dice que la Virgen María se apareció a San Juan Diego en 1531, adornando su manto con una imagen. que todavía hoy se exhibe en la Basílica.</a:t>
            </a:r>
            <a:endParaRPr sz="2000">
              <a:latin typeface="Georgia"/>
              <a:ea typeface="Georgia"/>
              <a:cs typeface="Georgia"/>
              <a:sym typeface="Georgia"/>
            </a:endParaRPr>
          </a:p>
          <a:p>
            <a:pPr marL="0" lvl="0" indent="0" algn="l" rtl="0">
              <a:spcBef>
                <a:spcPts val="1400"/>
              </a:spcBef>
              <a:spcAft>
                <a:spcPts val="0"/>
              </a:spcAft>
              <a:buClr>
                <a:schemeClr val="dk1"/>
              </a:buClr>
              <a:buSzPts val="1100"/>
              <a:buFont typeface="Arial"/>
              <a:buNone/>
            </a:pPr>
            <a:r>
              <a:rPr lang="en" sz="2000">
                <a:latin typeface="Georgia"/>
                <a:ea typeface="Georgia"/>
                <a:cs typeface="Georgia"/>
                <a:sym typeface="Georgia"/>
              </a:rPr>
              <a:t>La imagen de Guadalupe es un símbolo patriótico clave en México y, según se informa, es una poderosa hacedora de milagros.</a:t>
            </a:r>
            <a:endParaRPr sz="2000">
              <a:latin typeface="Georgia"/>
              <a:ea typeface="Georgia"/>
              <a:cs typeface="Georgia"/>
              <a:sym typeface="Georgia"/>
            </a:endParaRPr>
          </a:p>
          <a:p>
            <a:pPr marL="0" lvl="0" indent="0" algn="l" rtl="0">
              <a:lnSpc>
                <a:spcPct val="90000"/>
              </a:lnSpc>
              <a:spcBef>
                <a:spcPts val="1400"/>
              </a:spcBef>
              <a:spcAft>
                <a:spcPts val="1400"/>
              </a:spcAft>
              <a:buClr>
                <a:schemeClr val="dk1"/>
              </a:buClr>
              <a:buSzPts val="1800"/>
              <a:buNone/>
            </a:pPr>
            <a:endParaRPr sz="2000">
              <a:latin typeface="Georgia"/>
              <a:ea typeface="Georgia"/>
              <a:cs typeface="Georgia"/>
              <a:sym typeface="Georgia"/>
            </a:endParaRPr>
          </a:p>
        </p:txBody>
      </p:sp>
      <p:pic>
        <p:nvPicPr>
          <p:cNvPr id="251" name="Google Shape;251;p24"/>
          <p:cNvPicPr preferRelativeResize="0"/>
          <p:nvPr/>
        </p:nvPicPr>
        <p:blipFill rotWithShape="1">
          <a:blip r:embed="rId3">
            <a:alphaModFix/>
          </a:blip>
          <a:srcRect/>
          <a:stretch/>
        </p:blipFill>
        <p:spPr>
          <a:xfrm>
            <a:off x="235500" y="1173070"/>
            <a:ext cx="4034984" cy="3142556"/>
          </a:xfrm>
          <a:prstGeom prst="rect">
            <a:avLst/>
          </a:prstGeom>
          <a:noFill/>
          <a:ln w="25400" cap="flat" cmpd="sng">
            <a:solidFill>
              <a:srgbClr val="0070C0"/>
            </a:solidFill>
            <a:prstDash val="solid"/>
            <a:round/>
            <a:headEnd type="none" w="sm" len="sm"/>
            <a:tailEnd type="none" w="sm" len="sm"/>
          </a:ln>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55"/>
        <p:cNvGrpSpPr/>
        <p:nvPr/>
      </p:nvGrpSpPr>
      <p:grpSpPr>
        <a:xfrm>
          <a:off x="0" y="0"/>
          <a:ext cx="0" cy="0"/>
          <a:chOff x="0" y="0"/>
          <a:chExt cx="0" cy="0"/>
        </a:xfrm>
      </p:grpSpPr>
      <p:sp>
        <p:nvSpPr>
          <p:cNvPr id="256" name="Google Shape;256;p25"/>
          <p:cNvSpPr txBox="1">
            <a:spLocks noGrp="1"/>
          </p:cNvSpPr>
          <p:nvPr>
            <p:ph type="title"/>
          </p:nvPr>
        </p:nvSpPr>
        <p:spPr>
          <a:xfrm>
            <a:off x="247923" y="227999"/>
            <a:ext cx="5234521" cy="572700"/>
          </a:xfrm>
          <a:prstGeom prst="rect">
            <a:avLst/>
          </a:prstGeom>
          <a:noFill/>
          <a:ln>
            <a:noFill/>
          </a:ln>
        </p:spPr>
        <p:txBody>
          <a:bodyPr spcFirstLastPara="1" wrap="square" lIns="91425" tIns="91425" rIns="91425" bIns="91425" anchor="t" anchorCtr="0">
            <a:normAutofit/>
          </a:bodyPr>
          <a:lstStyle/>
          <a:p>
            <a:pPr marL="0" lvl="0" indent="0" algn="l" rtl="0">
              <a:lnSpc>
                <a:spcPct val="90000"/>
              </a:lnSpc>
              <a:spcBef>
                <a:spcPts val="0"/>
              </a:spcBef>
              <a:spcAft>
                <a:spcPts val="0"/>
              </a:spcAft>
              <a:buClr>
                <a:schemeClr val="hlink"/>
              </a:buClr>
              <a:buSzPts val="2800"/>
              <a:buFont typeface="Calibri"/>
              <a:buNone/>
            </a:pPr>
            <a:r>
              <a:rPr lang="en" sz="2500" b="1"/>
              <a:t>Estatuas Mo'ai en Isla de Pascua</a:t>
            </a:r>
            <a:endParaRPr sz="2500" b="1">
              <a:latin typeface="Georgia"/>
              <a:ea typeface="Georgia"/>
              <a:cs typeface="Georgia"/>
              <a:sym typeface="Georgia"/>
            </a:endParaRPr>
          </a:p>
        </p:txBody>
      </p:sp>
      <p:sp>
        <p:nvSpPr>
          <p:cNvPr id="257" name="Google Shape;257;p25"/>
          <p:cNvSpPr txBox="1">
            <a:spLocks noGrp="1"/>
          </p:cNvSpPr>
          <p:nvPr>
            <p:ph type="body" idx="1"/>
          </p:nvPr>
        </p:nvSpPr>
        <p:spPr>
          <a:xfrm>
            <a:off x="5578800" y="570900"/>
            <a:ext cx="3565200" cy="4001700"/>
          </a:xfrm>
          <a:prstGeom prst="rect">
            <a:avLst/>
          </a:prstGeom>
          <a:noFill/>
          <a:ln>
            <a:noFill/>
          </a:ln>
        </p:spPr>
        <p:txBody>
          <a:bodyPr spcFirstLastPara="1" wrap="square" lIns="91425" tIns="91425" rIns="91425" bIns="91425" anchor="t" anchorCtr="0">
            <a:noAutofit/>
          </a:bodyPr>
          <a:lstStyle/>
          <a:p>
            <a:pPr marL="0" lvl="0" indent="0" algn="l" rtl="0">
              <a:lnSpc>
                <a:spcPct val="90000"/>
              </a:lnSpc>
              <a:spcBef>
                <a:spcPts val="0"/>
              </a:spcBef>
              <a:spcAft>
                <a:spcPts val="1200"/>
              </a:spcAft>
              <a:buClr>
                <a:schemeClr val="dk1"/>
              </a:buClr>
              <a:buSzPts val="1800"/>
              <a:buNone/>
            </a:pPr>
            <a:r>
              <a:rPr lang="en" sz="2000">
                <a:latin typeface="Georgia"/>
                <a:ea typeface="Georgia"/>
                <a:cs typeface="Georgia"/>
                <a:sym typeface="Georgia"/>
              </a:rPr>
              <a:t>La Isla de Pascua en el Océano Pacífico Sur está salpicada de más de 1.000 estatuas monumentales llamadas mo'ai construidas por los nativos Rapa Nui. Estos mo'ai son sagrados para los Rapa Nui, quienes creen que son una fuente de poder y energía espiritual. Los arqueólogos creen que las estatuas representan los espíritus de los antepasados, jefes u otros varones de alto rango de la Isla de Pascua.</a:t>
            </a:r>
            <a:endParaRPr sz="2000">
              <a:solidFill>
                <a:schemeClr val="dk1"/>
              </a:solidFill>
              <a:latin typeface="Georgia"/>
              <a:ea typeface="Georgia"/>
              <a:cs typeface="Georgia"/>
              <a:sym typeface="Georgia"/>
            </a:endParaRPr>
          </a:p>
        </p:txBody>
      </p:sp>
      <p:pic>
        <p:nvPicPr>
          <p:cNvPr id="258" name="Google Shape;258;p25"/>
          <p:cNvPicPr preferRelativeResize="0"/>
          <p:nvPr/>
        </p:nvPicPr>
        <p:blipFill rotWithShape="1">
          <a:blip r:embed="rId3">
            <a:alphaModFix/>
          </a:blip>
          <a:srcRect/>
          <a:stretch/>
        </p:blipFill>
        <p:spPr>
          <a:xfrm>
            <a:off x="289136" y="850325"/>
            <a:ext cx="5038426" cy="3778826"/>
          </a:xfrm>
          <a:prstGeom prst="rect">
            <a:avLst/>
          </a:prstGeom>
          <a:noFill/>
          <a:ln w="25400" cap="flat" cmpd="sng">
            <a:solidFill>
              <a:srgbClr val="7030A0"/>
            </a:solidFill>
            <a:prstDash val="solid"/>
            <a:round/>
            <a:headEnd type="none" w="sm" len="sm"/>
            <a:tailEnd type="none" w="sm" len="sm"/>
          </a:ln>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262"/>
        <p:cNvGrpSpPr/>
        <p:nvPr/>
      </p:nvGrpSpPr>
      <p:grpSpPr>
        <a:xfrm>
          <a:off x="0" y="0"/>
          <a:ext cx="0" cy="0"/>
          <a:chOff x="0" y="0"/>
          <a:chExt cx="0" cy="0"/>
        </a:xfrm>
      </p:grpSpPr>
      <p:sp>
        <p:nvSpPr>
          <p:cNvPr id="263" name="Google Shape;263;p26"/>
          <p:cNvSpPr txBox="1">
            <a:spLocks noGrp="1"/>
          </p:cNvSpPr>
          <p:nvPr>
            <p:ph type="title"/>
          </p:nvPr>
        </p:nvSpPr>
        <p:spPr>
          <a:xfrm>
            <a:off x="75997" y="38383"/>
            <a:ext cx="5364300" cy="9606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Clr>
                <a:schemeClr val="dk1"/>
              </a:buClr>
              <a:buSzPts val="1100"/>
              <a:buFont typeface="Arial"/>
              <a:buNone/>
            </a:pPr>
            <a:r>
              <a:rPr lang="en" sz="2800" b="1">
                <a:latin typeface="Georgia"/>
                <a:ea typeface="Georgia"/>
                <a:cs typeface="Georgia"/>
                <a:sym typeface="Georgia"/>
              </a:rPr>
              <a:t>Arboleda Sagrada de Osun-Osogbo</a:t>
            </a:r>
            <a:endParaRPr sz="2800" b="1">
              <a:latin typeface="Georgia"/>
              <a:ea typeface="Georgia"/>
              <a:cs typeface="Georgia"/>
              <a:sym typeface="Georgia"/>
            </a:endParaRPr>
          </a:p>
          <a:p>
            <a:pPr marL="0" lvl="0" indent="0" algn="ctr" rtl="0">
              <a:spcBef>
                <a:spcPts val="0"/>
              </a:spcBef>
              <a:spcAft>
                <a:spcPts val="0"/>
              </a:spcAft>
              <a:buClr>
                <a:schemeClr val="dk1"/>
              </a:buClr>
              <a:buSzPts val="1100"/>
              <a:buFont typeface="Arial"/>
              <a:buNone/>
            </a:pPr>
            <a:r>
              <a:rPr lang="en" sz="2800" b="1">
                <a:latin typeface="Georgia"/>
                <a:ea typeface="Georgia"/>
                <a:cs typeface="Georgia"/>
                <a:sym typeface="Georgia"/>
              </a:rPr>
              <a:t>en Nigeria</a:t>
            </a:r>
            <a:endParaRPr sz="2800" b="1">
              <a:latin typeface="Georgia"/>
              <a:ea typeface="Georgia"/>
              <a:cs typeface="Georgia"/>
              <a:sym typeface="Georgia"/>
            </a:endParaRPr>
          </a:p>
          <a:p>
            <a:pPr marL="0" lvl="0" indent="0" algn="ctr" rtl="0">
              <a:lnSpc>
                <a:spcPct val="90000"/>
              </a:lnSpc>
              <a:spcBef>
                <a:spcPts val="0"/>
              </a:spcBef>
              <a:spcAft>
                <a:spcPts val="0"/>
              </a:spcAft>
              <a:buClr>
                <a:schemeClr val="hlink"/>
              </a:buClr>
              <a:buSzPts val="2800"/>
              <a:buFont typeface="Georgia"/>
              <a:buNone/>
            </a:pPr>
            <a:endParaRPr sz="2800" b="1">
              <a:latin typeface="Georgia"/>
              <a:ea typeface="Georgia"/>
              <a:cs typeface="Georgia"/>
              <a:sym typeface="Georgia"/>
            </a:endParaRPr>
          </a:p>
        </p:txBody>
      </p:sp>
      <p:sp>
        <p:nvSpPr>
          <p:cNvPr id="264" name="Google Shape;264;p26"/>
          <p:cNvSpPr txBox="1">
            <a:spLocks noGrp="1"/>
          </p:cNvSpPr>
          <p:nvPr>
            <p:ph type="body" idx="1"/>
          </p:nvPr>
        </p:nvSpPr>
        <p:spPr>
          <a:xfrm>
            <a:off x="5633350" y="291450"/>
            <a:ext cx="3294600" cy="4560600"/>
          </a:xfrm>
          <a:prstGeom prst="rect">
            <a:avLst/>
          </a:prstGeom>
          <a:noFill/>
          <a:ln>
            <a:noFill/>
          </a:ln>
        </p:spPr>
        <p:txBody>
          <a:bodyPr spcFirstLastPara="1" wrap="square" lIns="91425" tIns="91425" rIns="91425" bIns="91425" anchor="t" anchorCtr="0">
            <a:normAutofit/>
          </a:bodyPr>
          <a:lstStyle/>
          <a:p>
            <a:pPr marL="0" lvl="0" indent="0" algn="l" rtl="0">
              <a:lnSpc>
                <a:spcPct val="90000"/>
              </a:lnSpc>
              <a:spcBef>
                <a:spcPts val="0"/>
              </a:spcBef>
              <a:spcAft>
                <a:spcPts val="0"/>
              </a:spcAft>
              <a:buClr>
                <a:schemeClr val="dk1"/>
              </a:buClr>
              <a:buSzPts val="1800"/>
              <a:buNone/>
            </a:pPr>
            <a:endParaRPr>
              <a:solidFill>
                <a:schemeClr val="dk1"/>
              </a:solidFill>
            </a:endParaRPr>
          </a:p>
          <a:p>
            <a:pPr marL="0" lvl="0" indent="0" algn="l" rtl="0">
              <a:lnSpc>
                <a:spcPct val="90000"/>
              </a:lnSpc>
              <a:spcBef>
                <a:spcPts val="1200"/>
              </a:spcBef>
              <a:spcAft>
                <a:spcPts val="0"/>
              </a:spcAft>
              <a:buClr>
                <a:schemeClr val="dk1"/>
              </a:buClr>
              <a:buSzPts val="1800"/>
              <a:buNone/>
            </a:pPr>
            <a:endParaRPr>
              <a:solidFill>
                <a:schemeClr val="dk1"/>
              </a:solidFill>
            </a:endParaRPr>
          </a:p>
          <a:p>
            <a:pPr marL="0" lvl="0" indent="0" algn="l" rtl="0">
              <a:lnSpc>
                <a:spcPct val="90000"/>
              </a:lnSpc>
              <a:spcBef>
                <a:spcPts val="1200"/>
              </a:spcBef>
              <a:spcAft>
                <a:spcPts val="1200"/>
              </a:spcAft>
              <a:buClr>
                <a:schemeClr val="dk1"/>
              </a:buClr>
              <a:buSzPts val="1800"/>
              <a:buNone/>
            </a:pPr>
            <a:r>
              <a:rPr lang="en" sz="1500">
                <a:solidFill>
                  <a:schemeClr val="dk1"/>
                </a:solidFill>
              </a:rPr>
              <a:t>  </a:t>
            </a:r>
            <a:endParaRPr sz="1500"/>
          </a:p>
        </p:txBody>
      </p:sp>
      <p:sp>
        <p:nvSpPr>
          <p:cNvPr id="265" name="Google Shape;265;p26"/>
          <p:cNvSpPr txBox="1"/>
          <p:nvPr/>
        </p:nvSpPr>
        <p:spPr>
          <a:xfrm>
            <a:off x="5748919" y="88316"/>
            <a:ext cx="3405300" cy="51102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chemeClr val="dk1"/>
              </a:buClr>
              <a:buSzPts val="2000"/>
              <a:buFont typeface="Georgia"/>
              <a:buNone/>
            </a:pPr>
            <a:r>
              <a:rPr lang="en" sz="2000">
                <a:solidFill>
                  <a:schemeClr val="dk1"/>
                </a:solidFill>
                <a:latin typeface="Georgia"/>
                <a:ea typeface="Georgia"/>
                <a:cs typeface="Georgia"/>
                <a:sym typeface="Georgia"/>
              </a:rPr>
              <a:t>La Arboleda Sagrada de Osun-Osogbo es sagrada para el pueblo yoruba de Nigeria, que cree que es el hogar de la diosa de la fertilidad. La arboleda incluye santuarios y santuarios dedicados a muchas deidades. The Grove es un sitio religioso activo, donde los miembros del grupo étnico yoruba rezan diariamente, semanalmente y mensualmente. The Grove también alberga festivales procesionales anuales.</a:t>
            </a:r>
            <a:endParaRPr sz="2000" b="0" i="0" u="none" strike="noStrike" cap="none">
              <a:solidFill>
                <a:schemeClr val="dk1"/>
              </a:solidFill>
              <a:latin typeface="Georgia"/>
              <a:ea typeface="Georgia"/>
              <a:cs typeface="Georgia"/>
              <a:sym typeface="Georgia"/>
            </a:endParaRPr>
          </a:p>
        </p:txBody>
      </p:sp>
      <p:pic>
        <p:nvPicPr>
          <p:cNvPr id="266" name="Google Shape;266;p26"/>
          <p:cNvPicPr preferRelativeResize="0"/>
          <p:nvPr/>
        </p:nvPicPr>
        <p:blipFill rotWithShape="1">
          <a:blip r:embed="rId3">
            <a:alphaModFix/>
          </a:blip>
          <a:srcRect/>
          <a:stretch/>
        </p:blipFill>
        <p:spPr>
          <a:xfrm>
            <a:off x="433100" y="1370675"/>
            <a:ext cx="4895825" cy="3263900"/>
          </a:xfrm>
          <a:prstGeom prst="rect">
            <a:avLst/>
          </a:prstGeom>
          <a:noFill/>
          <a:ln w="25400" cap="flat" cmpd="sng">
            <a:solidFill>
              <a:srgbClr val="0070C0"/>
            </a:solidFill>
            <a:prstDash val="solid"/>
            <a:round/>
            <a:headEnd type="none" w="sm" len="sm"/>
            <a:tailEnd type="none" w="sm" len="sm"/>
          </a:ln>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270"/>
        <p:cNvGrpSpPr/>
        <p:nvPr/>
      </p:nvGrpSpPr>
      <p:grpSpPr>
        <a:xfrm>
          <a:off x="0" y="0"/>
          <a:ext cx="0" cy="0"/>
          <a:chOff x="0" y="0"/>
          <a:chExt cx="0" cy="0"/>
        </a:xfrm>
      </p:grpSpPr>
      <p:sp>
        <p:nvSpPr>
          <p:cNvPr id="271" name="Google Shape;271;p27"/>
          <p:cNvSpPr txBox="1">
            <a:spLocks noGrp="1"/>
          </p:cNvSpPr>
          <p:nvPr>
            <p:ph type="title"/>
          </p:nvPr>
        </p:nvSpPr>
        <p:spPr>
          <a:xfrm>
            <a:off x="311700" y="167954"/>
            <a:ext cx="4644861" cy="5727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Clr>
                <a:schemeClr val="dk1"/>
              </a:buClr>
              <a:buSzPts val="1100"/>
              <a:buFont typeface="Arial"/>
              <a:buNone/>
            </a:pPr>
            <a:r>
              <a:rPr lang="en" sz="2800" b="1">
                <a:latin typeface="Georgia"/>
                <a:ea typeface="Georgia"/>
                <a:cs typeface="Georgia"/>
                <a:sym typeface="Georgia"/>
              </a:rPr>
              <a:t>Gran Mezquita de Djenné en Malí</a:t>
            </a:r>
            <a:endParaRPr sz="2800" b="1">
              <a:latin typeface="Georgia"/>
              <a:ea typeface="Georgia"/>
              <a:cs typeface="Georgia"/>
              <a:sym typeface="Georgia"/>
            </a:endParaRPr>
          </a:p>
          <a:p>
            <a:pPr marL="0" lvl="0" indent="0" algn="ctr" rtl="0">
              <a:lnSpc>
                <a:spcPct val="90000"/>
              </a:lnSpc>
              <a:spcBef>
                <a:spcPts val="0"/>
              </a:spcBef>
              <a:spcAft>
                <a:spcPts val="0"/>
              </a:spcAft>
              <a:buClr>
                <a:schemeClr val="hlink"/>
              </a:buClr>
              <a:buSzPts val="2800"/>
              <a:buFont typeface="Georgia"/>
              <a:buNone/>
            </a:pPr>
            <a:endParaRPr sz="2800" b="1">
              <a:latin typeface="Georgia"/>
              <a:ea typeface="Georgia"/>
              <a:cs typeface="Georgia"/>
              <a:sym typeface="Georgia"/>
            </a:endParaRPr>
          </a:p>
        </p:txBody>
      </p:sp>
      <p:sp>
        <p:nvSpPr>
          <p:cNvPr id="272" name="Google Shape;272;p27"/>
          <p:cNvSpPr txBox="1">
            <a:spLocks noGrp="1"/>
          </p:cNvSpPr>
          <p:nvPr>
            <p:ph type="body" idx="1"/>
          </p:nvPr>
        </p:nvSpPr>
        <p:spPr>
          <a:xfrm>
            <a:off x="5633350" y="291450"/>
            <a:ext cx="3294600" cy="4560600"/>
          </a:xfrm>
          <a:prstGeom prst="rect">
            <a:avLst/>
          </a:prstGeom>
          <a:noFill/>
          <a:ln>
            <a:noFill/>
          </a:ln>
        </p:spPr>
        <p:txBody>
          <a:bodyPr spcFirstLastPara="1" wrap="square" lIns="91425" tIns="91425" rIns="91425" bIns="91425" anchor="t" anchorCtr="0">
            <a:normAutofit/>
          </a:bodyPr>
          <a:lstStyle/>
          <a:p>
            <a:pPr marL="0" lvl="0" indent="0" algn="l" rtl="0">
              <a:lnSpc>
                <a:spcPct val="90000"/>
              </a:lnSpc>
              <a:spcBef>
                <a:spcPts val="0"/>
              </a:spcBef>
              <a:spcAft>
                <a:spcPts val="0"/>
              </a:spcAft>
              <a:buClr>
                <a:schemeClr val="dk1"/>
              </a:buClr>
              <a:buSzPts val="1800"/>
              <a:buNone/>
            </a:pPr>
            <a:endParaRPr>
              <a:solidFill>
                <a:schemeClr val="dk1"/>
              </a:solidFill>
            </a:endParaRPr>
          </a:p>
          <a:p>
            <a:pPr marL="0" lvl="0" indent="0" algn="l" rtl="0">
              <a:lnSpc>
                <a:spcPct val="90000"/>
              </a:lnSpc>
              <a:spcBef>
                <a:spcPts val="1200"/>
              </a:spcBef>
              <a:spcAft>
                <a:spcPts val="0"/>
              </a:spcAft>
              <a:buClr>
                <a:schemeClr val="dk1"/>
              </a:buClr>
              <a:buSzPts val="1800"/>
              <a:buNone/>
            </a:pPr>
            <a:endParaRPr>
              <a:solidFill>
                <a:schemeClr val="dk1"/>
              </a:solidFill>
            </a:endParaRPr>
          </a:p>
          <a:p>
            <a:pPr marL="0" lvl="0" indent="0" algn="l" rtl="0">
              <a:lnSpc>
                <a:spcPct val="90000"/>
              </a:lnSpc>
              <a:spcBef>
                <a:spcPts val="1200"/>
              </a:spcBef>
              <a:spcAft>
                <a:spcPts val="1200"/>
              </a:spcAft>
              <a:buClr>
                <a:schemeClr val="dk1"/>
              </a:buClr>
              <a:buSzPts val="1800"/>
              <a:buNone/>
            </a:pPr>
            <a:r>
              <a:rPr lang="en" sz="1500">
                <a:solidFill>
                  <a:schemeClr val="dk1"/>
                </a:solidFill>
              </a:rPr>
              <a:t>  </a:t>
            </a:r>
            <a:endParaRPr sz="1500"/>
          </a:p>
        </p:txBody>
      </p:sp>
      <p:sp>
        <p:nvSpPr>
          <p:cNvPr id="273" name="Google Shape;273;p27"/>
          <p:cNvSpPr txBox="1"/>
          <p:nvPr/>
        </p:nvSpPr>
        <p:spPr>
          <a:xfrm>
            <a:off x="5993675" y="230125"/>
            <a:ext cx="2838600" cy="6003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chemeClr val="accent2"/>
              </a:solidFill>
              <a:highlight>
                <a:srgbClr val="FFFFFF"/>
              </a:highlight>
              <a:latin typeface="Calibri"/>
              <a:ea typeface="Calibri"/>
              <a:cs typeface="Calibri"/>
              <a:sym typeface="Calibri"/>
            </a:endParaRPr>
          </a:p>
          <a:p>
            <a:pPr marL="0" marR="0" lvl="0" indent="0" algn="l" rtl="0">
              <a:lnSpc>
                <a:spcPct val="100000"/>
              </a:lnSpc>
              <a:spcBef>
                <a:spcPts val="0"/>
              </a:spcBef>
              <a:spcAft>
                <a:spcPts val="0"/>
              </a:spcAft>
              <a:buClr>
                <a:schemeClr val="dk1"/>
              </a:buClr>
              <a:buSzPts val="1300"/>
              <a:buFont typeface="Calibri"/>
              <a:buNone/>
            </a:pPr>
            <a:endParaRPr sz="1300" b="0" i="0" u="none" strike="noStrike" cap="none">
              <a:solidFill>
                <a:schemeClr val="accent2"/>
              </a:solidFill>
              <a:highlight>
                <a:srgbClr val="FFFFFF"/>
              </a:highlight>
              <a:latin typeface="Calibri"/>
              <a:ea typeface="Calibri"/>
              <a:cs typeface="Calibri"/>
              <a:sym typeface="Calibri"/>
            </a:endParaRPr>
          </a:p>
        </p:txBody>
      </p:sp>
      <p:sp>
        <p:nvSpPr>
          <p:cNvPr id="274" name="Google Shape;274;p27"/>
          <p:cNvSpPr txBox="1"/>
          <p:nvPr/>
        </p:nvSpPr>
        <p:spPr>
          <a:xfrm>
            <a:off x="5343300" y="106676"/>
            <a:ext cx="3800700" cy="51102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363636"/>
              </a:buClr>
              <a:buSzPts val="2000"/>
              <a:buFont typeface="Georgia"/>
              <a:buNone/>
            </a:pPr>
            <a:r>
              <a:rPr lang="en" sz="2000">
                <a:solidFill>
                  <a:srgbClr val="363636"/>
                </a:solidFill>
                <a:latin typeface="Georgia"/>
                <a:ea typeface="Georgia"/>
                <a:cs typeface="Georgia"/>
                <a:sym typeface="Georgia"/>
              </a:rPr>
              <a:t>La Gran Mezquita de Malí era un importante centro de aprendizaje islámico que atraía a miles de peregrinos y estudiantes para estudiar el Corán, el libro sagrado del Islam. La mezquita forma parte del entorno construido único de Malí. La mezquita está hecha casi en su totalidad de ladrillos de barro secados al sol y recubiertos de arcilla. Los ciudadanos de Djenné participan en un festival anual para revocar las paredes de la Gran Mezquita.</a:t>
            </a:r>
            <a:endParaRPr sz="2000" b="0" i="0" u="none" strike="noStrike" cap="none">
              <a:solidFill>
                <a:srgbClr val="363636"/>
              </a:solidFill>
              <a:latin typeface="Georgia"/>
              <a:ea typeface="Georgia"/>
              <a:cs typeface="Georgia"/>
              <a:sym typeface="Georgia"/>
            </a:endParaRPr>
          </a:p>
        </p:txBody>
      </p:sp>
      <p:pic>
        <p:nvPicPr>
          <p:cNvPr id="275" name="Google Shape;275;p27"/>
          <p:cNvPicPr preferRelativeResize="0"/>
          <p:nvPr/>
        </p:nvPicPr>
        <p:blipFill rotWithShape="1">
          <a:blip r:embed="rId3">
            <a:alphaModFix/>
          </a:blip>
          <a:srcRect/>
          <a:stretch/>
        </p:blipFill>
        <p:spPr>
          <a:xfrm>
            <a:off x="311700" y="1237036"/>
            <a:ext cx="4844575" cy="3231300"/>
          </a:xfrm>
          <a:prstGeom prst="rect">
            <a:avLst/>
          </a:prstGeom>
          <a:noFill/>
          <a:ln w="25400" cap="flat" cmpd="sng">
            <a:solidFill>
              <a:srgbClr val="7030A0"/>
            </a:solidFill>
            <a:prstDash val="solid"/>
            <a:round/>
            <a:headEnd type="none" w="sm" len="sm"/>
            <a:tailEnd type="none" w="sm" len="sm"/>
          </a:ln>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279"/>
        <p:cNvGrpSpPr/>
        <p:nvPr/>
      </p:nvGrpSpPr>
      <p:grpSpPr>
        <a:xfrm>
          <a:off x="0" y="0"/>
          <a:ext cx="0" cy="0"/>
          <a:chOff x="0" y="0"/>
          <a:chExt cx="0" cy="0"/>
        </a:xfrm>
      </p:grpSpPr>
      <p:sp>
        <p:nvSpPr>
          <p:cNvPr id="280" name="Google Shape;280;p28"/>
          <p:cNvSpPr txBox="1">
            <a:spLocks noGrp="1"/>
          </p:cNvSpPr>
          <p:nvPr>
            <p:ph type="title"/>
          </p:nvPr>
        </p:nvSpPr>
        <p:spPr>
          <a:xfrm>
            <a:off x="207369" y="238059"/>
            <a:ext cx="4807231" cy="989961"/>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Clr>
                <a:schemeClr val="dk1"/>
              </a:buClr>
              <a:buSzPts val="1100"/>
              <a:buFont typeface="Arial"/>
              <a:buNone/>
            </a:pPr>
            <a:r>
              <a:rPr lang="en" sz="2800" b="1">
                <a:latin typeface="Georgia"/>
                <a:ea typeface="Georgia"/>
                <a:cs typeface="Georgia"/>
                <a:sym typeface="Georgia"/>
              </a:rPr>
              <a:t>Templo de Borobudur</a:t>
            </a:r>
            <a:endParaRPr sz="2800" b="1">
              <a:latin typeface="Georgia"/>
              <a:ea typeface="Georgia"/>
              <a:cs typeface="Georgia"/>
              <a:sym typeface="Georgia"/>
            </a:endParaRPr>
          </a:p>
          <a:p>
            <a:pPr marL="0" lvl="0" indent="0" algn="ctr" rtl="0">
              <a:spcBef>
                <a:spcPts val="0"/>
              </a:spcBef>
              <a:spcAft>
                <a:spcPts val="0"/>
              </a:spcAft>
              <a:buClr>
                <a:schemeClr val="dk1"/>
              </a:buClr>
              <a:buSzPts val="1100"/>
              <a:buFont typeface="Arial"/>
              <a:buNone/>
            </a:pPr>
            <a:r>
              <a:rPr lang="en" sz="2800" b="1">
                <a:latin typeface="Georgia"/>
                <a:ea typeface="Georgia"/>
                <a:cs typeface="Georgia"/>
                <a:sym typeface="Georgia"/>
              </a:rPr>
              <a:t>en Indonesia</a:t>
            </a:r>
            <a:endParaRPr sz="2800" b="1">
              <a:latin typeface="Georgia"/>
              <a:ea typeface="Georgia"/>
              <a:cs typeface="Georgia"/>
              <a:sym typeface="Georgia"/>
            </a:endParaRPr>
          </a:p>
          <a:p>
            <a:pPr marL="0" lvl="0" indent="0" algn="ctr" rtl="0">
              <a:lnSpc>
                <a:spcPct val="90000"/>
              </a:lnSpc>
              <a:spcBef>
                <a:spcPts val="0"/>
              </a:spcBef>
              <a:spcAft>
                <a:spcPts val="0"/>
              </a:spcAft>
              <a:buClr>
                <a:schemeClr val="hlink"/>
              </a:buClr>
              <a:buSzPts val="2800"/>
              <a:buFont typeface="Georgia"/>
              <a:buNone/>
            </a:pPr>
            <a:endParaRPr sz="2800" b="1">
              <a:latin typeface="Georgia"/>
              <a:ea typeface="Georgia"/>
              <a:cs typeface="Georgia"/>
              <a:sym typeface="Georgia"/>
            </a:endParaRPr>
          </a:p>
        </p:txBody>
      </p:sp>
      <p:sp>
        <p:nvSpPr>
          <p:cNvPr id="281" name="Google Shape;281;p28"/>
          <p:cNvSpPr txBox="1"/>
          <p:nvPr/>
        </p:nvSpPr>
        <p:spPr>
          <a:xfrm>
            <a:off x="5993675" y="230125"/>
            <a:ext cx="2838600" cy="6003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chemeClr val="accent2"/>
              </a:solidFill>
              <a:highlight>
                <a:srgbClr val="FFFFFF"/>
              </a:highlight>
              <a:latin typeface="Calibri"/>
              <a:ea typeface="Calibri"/>
              <a:cs typeface="Calibri"/>
              <a:sym typeface="Calibri"/>
            </a:endParaRPr>
          </a:p>
          <a:p>
            <a:pPr marL="0" marR="0" lvl="0" indent="0" algn="l" rtl="0">
              <a:lnSpc>
                <a:spcPct val="100000"/>
              </a:lnSpc>
              <a:spcBef>
                <a:spcPts val="0"/>
              </a:spcBef>
              <a:spcAft>
                <a:spcPts val="0"/>
              </a:spcAft>
              <a:buClr>
                <a:schemeClr val="dk1"/>
              </a:buClr>
              <a:buSzPts val="1300"/>
              <a:buFont typeface="Calibri"/>
              <a:buNone/>
            </a:pPr>
            <a:endParaRPr sz="1300" b="0" i="0" u="none" strike="noStrike" cap="none">
              <a:solidFill>
                <a:schemeClr val="accent2"/>
              </a:solidFill>
              <a:highlight>
                <a:srgbClr val="FFFFFF"/>
              </a:highlight>
              <a:latin typeface="Calibri"/>
              <a:ea typeface="Calibri"/>
              <a:cs typeface="Calibri"/>
              <a:sym typeface="Calibri"/>
            </a:endParaRPr>
          </a:p>
        </p:txBody>
      </p:sp>
      <p:sp>
        <p:nvSpPr>
          <p:cNvPr id="282" name="Google Shape;282;p28"/>
          <p:cNvSpPr txBox="1"/>
          <p:nvPr/>
        </p:nvSpPr>
        <p:spPr>
          <a:xfrm>
            <a:off x="5193543" y="89430"/>
            <a:ext cx="3707100" cy="51102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chemeClr val="dk1"/>
              </a:buClr>
              <a:buSzPts val="2000"/>
              <a:buFont typeface="Georgia"/>
              <a:buNone/>
            </a:pPr>
            <a:r>
              <a:rPr lang="en" sz="2000">
                <a:solidFill>
                  <a:schemeClr val="dk1"/>
                </a:solidFill>
                <a:latin typeface="Georgia"/>
                <a:ea typeface="Georgia"/>
                <a:cs typeface="Georgia"/>
                <a:sym typeface="Georgia"/>
              </a:rPr>
              <a:t>Borobudur es el templo budista más grande del mundo, construido en el siglo IX. Tiene nueve plataformas apiladas, coronadas por una cúpula central rodeada por 72 estatuas de Buda sentadas dentro de estupas individuales. El monumento es un lugar de peregrinación para los budistas que comienzan en la base y siguen un camino circular que asciende por escaleras hasta la cima. El camino simboliza el concepto budista de alcanzar el nirvana.</a:t>
            </a:r>
            <a:endParaRPr sz="2000" b="0" i="0" u="none" strike="noStrike" cap="none">
              <a:solidFill>
                <a:schemeClr val="dk1"/>
              </a:solidFill>
              <a:latin typeface="Georgia"/>
              <a:ea typeface="Georgia"/>
              <a:cs typeface="Georgia"/>
              <a:sym typeface="Georgia"/>
            </a:endParaRPr>
          </a:p>
        </p:txBody>
      </p:sp>
      <p:pic>
        <p:nvPicPr>
          <p:cNvPr id="283" name="Google Shape;283;p28"/>
          <p:cNvPicPr preferRelativeResize="0"/>
          <p:nvPr/>
        </p:nvPicPr>
        <p:blipFill rotWithShape="1">
          <a:blip r:embed="rId3">
            <a:alphaModFix/>
          </a:blip>
          <a:srcRect/>
          <a:stretch/>
        </p:blipFill>
        <p:spPr>
          <a:xfrm>
            <a:off x="334577" y="1416832"/>
            <a:ext cx="4680023" cy="3117899"/>
          </a:xfrm>
          <a:prstGeom prst="rect">
            <a:avLst/>
          </a:prstGeom>
          <a:noFill/>
          <a:ln w="25400" cap="flat" cmpd="sng">
            <a:solidFill>
              <a:srgbClr val="0070C0"/>
            </a:solidFill>
            <a:prstDash val="solid"/>
            <a:round/>
            <a:headEnd type="none" w="sm" len="sm"/>
            <a:tailEnd type="none" w="sm" len="sm"/>
          </a:ln>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287"/>
        <p:cNvGrpSpPr/>
        <p:nvPr/>
      </p:nvGrpSpPr>
      <p:grpSpPr>
        <a:xfrm>
          <a:off x="0" y="0"/>
          <a:ext cx="0" cy="0"/>
          <a:chOff x="0" y="0"/>
          <a:chExt cx="0" cy="0"/>
        </a:xfrm>
      </p:grpSpPr>
      <p:sp>
        <p:nvSpPr>
          <p:cNvPr id="288" name="Google Shape;288;p29"/>
          <p:cNvSpPr txBox="1">
            <a:spLocks noGrp="1"/>
          </p:cNvSpPr>
          <p:nvPr>
            <p:ph type="title"/>
          </p:nvPr>
        </p:nvSpPr>
        <p:spPr>
          <a:xfrm>
            <a:off x="4221000" y="213275"/>
            <a:ext cx="4611300" cy="577849"/>
          </a:xfrm>
          <a:prstGeom prst="rect">
            <a:avLst/>
          </a:prstGeom>
          <a:noFill/>
          <a:ln>
            <a:noFill/>
          </a:ln>
        </p:spPr>
        <p:txBody>
          <a:bodyPr spcFirstLastPara="1" wrap="square" lIns="91425" tIns="91425" rIns="91425" bIns="91425" anchor="t" anchorCtr="0">
            <a:noAutofit/>
          </a:bodyPr>
          <a:lstStyle/>
          <a:p>
            <a:pPr marL="0" lvl="0" indent="0" algn="ctr" rtl="0">
              <a:lnSpc>
                <a:spcPct val="90000"/>
              </a:lnSpc>
              <a:spcBef>
                <a:spcPts val="0"/>
              </a:spcBef>
              <a:spcAft>
                <a:spcPts val="0"/>
              </a:spcAft>
              <a:buClr>
                <a:schemeClr val="hlink"/>
              </a:buClr>
              <a:buSzPts val="2800"/>
              <a:buFont typeface="Georgia"/>
              <a:buNone/>
            </a:pPr>
            <a:r>
              <a:rPr lang="en" sz="2800" b="1" u="sng">
                <a:solidFill>
                  <a:schemeClr val="hlink"/>
                </a:solidFill>
                <a:latin typeface="Georgia"/>
                <a:ea typeface="Georgia"/>
                <a:cs typeface="Georgia"/>
                <a:sym typeface="Georgia"/>
                <a:hlinkClick r:id="rId3"/>
              </a:rPr>
              <a:t>Monte Kilimanjaro</a:t>
            </a:r>
            <a:br>
              <a:rPr lang="en" sz="2800" b="1" u="sng">
                <a:solidFill>
                  <a:schemeClr val="hlink"/>
                </a:solidFill>
                <a:latin typeface="Georgia"/>
                <a:ea typeface="Georgia"/>
                <a:cs typeface="Georgia"/>
                <a:sym typeface="Georgia"/>
                <a:hlinkClick r:id="rId3"/>
              </a:rPr>
            </a:br>
            <a:r>
              <a:rPr lang="en" sz="2800" b="1" u="sng">
                <a:solidFill>
                  <a:schemeClr val="hlink"/>
                </a:solidFill>
                <a:latin typeface="Georgia"/>
                <a:ea typeface="Georgia"/>
                <a:cs typeface="Georgia"/>
                <a:sym typeface="Georgia"/>
                <a:hlinkClick r:id="rId3"/>
              </a:rPr>
              <a:t>en Tanzania</a:t>
            </a:r>
            <a:endParaRPr sz="2800">
              <a:latin typeface="Georgia"/>
              <a:ea typeface="Georgia"/>
              <a:cs typeface="Georgia"/>
              <a:sym typeface="Georgia"/>
            </a:endParaRPr>
          </a:p>
        </p:txBody>
      </p:sp>
      <p:sp>
        <p:nvSpPr>
          <p:cNvPr id="289" name="Google Shape;289;p29"/>
          <p:cNvSpPr txBox="1"/>
          <p:nvPr/>
        </p:nvSpPr>
        <p:spPr>
          <a:xfrm>
            <a:off x="4443193" y="1224900"/>
            <a:ext cx="4611300" cy="35709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chemeClr val="dk1"/>
              </a:buClr>
              <a:buSzPts val="2000"/>
              <a:buFont typeface="Georgia"/>
              <a:buNone/>
            </a:pPr>
            <a:r>
              <a:rPr lang="en" sz="2000">
                <a:solidFill>
                  <a:schemeClr val="dk1"/>
                </a:solidFill>
                <a:latin typeface="Georgia"/>
                <a:ea typeface="Georgia"/>
                <a:cs typeface="Georgia"/>
                <a:sym typeface="Georgia"/>
              </a:rPr>
              <a:t>El Monte Kilimanjaro en Tanzania es un lugar sagrado para los Chaga, el tercer grupo étnico más grande del país. Creen que la montaña es un lugar sagrado donde residen sus dioses. Su fe sostiene que Ruwa, el dios principal de la comunidad, vive en la cima del monte Kilimanjaro. Los santuarios en algunas partes del bosque alto están hechos de masale, que se considera una planta sagrada.</a:t>
            </a:r>
            <a:endParaRPr sz="2000" b="0" i="0" u="none" strike="noStrike" cap="none">
              <a:solidFill>
                <a:schemeClr val="dk1"/>
              </a:solidFill>
              <a:latin typeface="Georgia"/>
              <a:ea typeface="Georgia"/>
              <a:cs typeface="Georgia"/>
              <a:sym typeface="Georgia"/>
            </a:endParaRPr>
          </a:p>
        </p:txBody>
      </p:sp>
      <p:pic>
        <p:nvPicPr>
          <p:cNvPr id="290" name="Google Shape;290;p29"/>
          <p:cNvPicPr preferRelativeResize="0"/>
          <p:nvPr/>
        </p:nvPicPr>
        <p:blipFill rotWithShape="1">
          <a:blip r:embed="rId4">
            <a:alphaModFix/>
          </a:blip>
          <a:srcRect/>
          <a:stretch/>
        </p:blipFill>
        <p:spPr>
          <a:xfrm>
            <a:off x="287724" y="291450"/>
            <a:ext cx="3873416" cy="4560601"/>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04"/>
        <p:cNvGrpSpPr/>
        <p:nvPr/>
      </p:nvGrpSpPr>
      <p:grpSpPr>
        <a:xfrm>
          <a:off x="0" y="0"/>
          <a:ext cx="0" cy="0"/>
          <a:chOff x="0" y="0"/>
          <a:chExt cx="0" cy="0"/>
        </a:xfrm>
      </p:grpSpPr>
      <p:sp>
        <p:nvSpPr>
          <p:cNvPr id="105" name="Google Shape;105;p3"/>
          <p:cNvSpPr txBox="1">
            <a:spLocks noGrp="1"/>
          </p:cNvSpPr>
          <p:nvPr>
            <p:ph type="ctrTitle"/>
          </p:nvPr>
        </p:nvSpPr>
        <p:spPr>
          <a:xfrm>
            <a:off x="0" y="102549"/>
            <a:ext cx="9144000" cy="655500"/>
          </a:xfrm>
          <a:prstGeom prst="rect">
            <a:avLst/>
          </a:prstGeom>
          <a:noFill/>
          <a:ln>
            <a:noFill/>
          </a:ln>
        </p:spPr>
        <p:txBody>
          <a:bodyPr spcFirstLastPara="1" wrap="square" lIns="91425" tIns="91425" rIns="91425" bIns="91425" anchor="b" anchorCtr="0">
            <a:normAutofit fontScale="90000"/>
          </a:bodyPr>
          <a:lstStyle/>
          <a:p>
            <a:pPr marL="0" lvl="0" indent="0" algn="ctr" rtl="0">
              <a:lnSpc>
                <a:spcPct val="90000"/>
              </a:lnSpc>
              <a:spcBef>
                <a:spcPts val="0"/>
              </a:spcBef>
              <a:spcAft>
                <a:spcPts val="0"/>
              </a:spcAft>
              <a:buClr>
                <a:schemeClr val="hlink"/>
              </a:buClr>
              <a:buSzPct val="80000"/>
              <a:buFont typeface="Georgia"/>
              <a:buNone/>
            </a:pPr>
            <a:endParaRPr/>
          </a:p>
          <a:p>
            <a:pPr marL="0" lvl="0" indent="0" algn="ctr" rtl="0">
              <a:lnSpc>
                <a:spcPct val="90000"/>
              </a:lnSpc>
              <a:spcBef>
                <a:spcPts val="0"/>
              </a:spcBef>
              <a:spcAft>
                <a:spcPts val="0"/>
              </a:spcAft>
              <a:buClr>
                <a:schemeClr val="hlink"/>
              </a:buClr>
              <a:buSzPct val="100000"/>
              <a:buFont typeface="Georgia"/>
              <a:buNone/>
            </a:pPr>
            <a:r>
              <a:rPr lang="en" u="sng">
                <a:solidFill>
                  <a:schemeClr val="hlink"/>
                </a:solidFill>
                <a:hlinkClick r:id="rId3"/>
              </a:rPr>
              <a:t>Ma</a:t>
            </a:r>
            <a:r>
              <a:rPr lang="en" u="sng">
                <a:solidFill>
                  <a:schemeClr val="hlink"/>
                </a:solidFill>
                <a:hlinkClick r:id="rId3"/>
              </a:rPr>
              <a:t>pa de Lugares Sagrados Seleccionados</a:t>
            </a:r>
            <a:r>
              <a:rPr lang="en" sz="3600" b="1" u="sng">
                <a:solidFill>
                  <a:schemeClr val="hlink"/>
                </a:solidFill>
                <a:latin typeface="Georgia"/>
                <a:ea typeface="Georgia"/>
                <a:cs typeface="Georgia"/>
                <a:sym typeface="Georgia"/>
                <a:hlinkClick r:id="rId3"/>
              </a:rPr>
              <a:t> </a:t>
            </a:r>
            <a:endParaRPr sz="3600" b="1">
              <a:latin typeface="Georgia"/>
              <a:ea typeface="Georgia"/>
              <a:cs typeface="Georgia"/>
              <a:sym typeface="Georgia"/>
            </a:endParaRPr>
          </a:p>
        </p:txBody>
      </p:sp>
      <p:pic>
        <p:nvPicPr>
          <p:cNvPr id="106" name="Google Shape;106;p3"/>
          <p:cNvPicPr preferRelativeResize="0"/>
          <p:nvPr/>
        </p:nvPicPr>
        <p:blipFill rotWithShape="1">
          <a:blip r:embed="rId4">
            <a:alphaModFix/>
          </a:blip>
          <a:srcRect/>
          <a:stretch/>
        </p:blipFill>
        <p:spPr>
          <a:xfrm>
            <a:off x="2149267" y="1100130"/>
            <a:ext cx="4845465" cy="3764892"/>
          </a:xfrm>
          <a:prstGeom prst="rect">
            <a:avLst/>
          </a:prstGeom>
          <a:noFill/>
          <a:ln>
            <a:noFill/>
          </a:ln>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294"/>
        <p:cNvGrpSpPr/>
        <p:nvPr/>
      </p:nvGrpSpPr>
      <p:grpSpPr>
        <a:xfrm>
          <a:off x="0" y="0"/>
          <a:ext cx="0" cy="0"/>
          <a:chOff x="0" y="0"/>
          <a:chExt cx="0" cy="0"/>
        </a:xfrm>
      </p:grpSpPr>
      <p:sp>
        <p:nvSpPr>
          <p:cNvPr id="295" name="Google Shape;295;p30"/>
          <p:cNvSpPr txBox="1">
            <a:spLocks noGrp="1"/>
          </p:cNvSpPr>
          <p:nvPr>
            <p:ph type="ctrTitle"/>
          </p:nvPr>
        </p:nvSpPr>
        <p:spPr>
          <a:xfrm>
            <a:off x="155850" y="199749"/>
            <a:ext cx="8533200" cy="1338600"/>
          </a:xfrm>
          <a:prstGeom prst="rect">
            <a:avLst/>
          </a:prstGeom>
          <a:noFill/>
          <a:ln>
            <a:noFill/>
          </a:ln>
        </p:spPr>
        <p:txBody>
          <a:bodyPr spcFirstLastPara="1" wrap="square" lIns="91425" tIns="91425" rIns="91425" bIns="91425" anchor="b" anchorCtr="0">
            <a:noAutofit/>
          </a:bodyPr>
          <a:lstStyle/>
          <a:p>
            <a:pPr marL="0" lvl="0" indent="0" algn="ctr" rtl="0">
              <a:lnSpc>
                <a:spcPct val="90000"/>
              </a:lnSpc>
              <a:spcBef>
                <a:spcPts val="0"/>
              </a:spcBef>
              <a:spcAft>
                <a:spcPts val="0"/>
              </a:spcAft>
              <a:buClr>
                <a:srgbClr val="7030A0"/>
              </a:buClr>
              <a:buSzPts val="3000"/>
              <a:buFont typeface="Georgia"/>
              <a:buNone/>
            </a:pPr>
            <a:r>
              <a:rPr lang="en" sz="2800" b="1" u="sng">
                <a:solidFill>
                  <a:srgbClr val="7030A0"/>
                </a:solidFill>
                <a:latin typeface="Georgia"/>
                <a:ea typeface="Georgia"/>
                <a:cs typeface="Georgia"/>
                <a:sym typeface="Georgia"/>
              </a:rPr>
              <a:t>Sentido de lugar: las percepciones subjetivas, recuerdos y conexiones personales evocadas por una ubicación geográfica.</a:t>
            </a:r>
            <a:endParaRPr sz="2800" b="1">
              <a:latin typeface="Georgia"/>
              <a:ea typeface="Georgia"/>
              <a:cs typeface="Georgia"/>
              <a:sym typeface="Georgia"/>
            </a:endParaRPr>
          </a:p>
        </p:txBody>
      </p:sp>
      <p:pic>
        <p:nvPicPr>
          <p:cNvPr id="296" name="Google Shape;296;p30"/>
          <p:cNvPicPr preferRelativeResize="0"/>
          <p:nvPr/>
        </p:nvPicPr>
        <p:blipFill rotWithShape="1">
          <a:blip r:embed="rId3">
            <a:alphaModFix/>
          </a:blip>
          <a:srcRect/>
          <a:stretch/>
        </p:blipFill>
        <p:spPr>
          <a:xfrm>
            <a:off x="2302845" y="1677643"/>
            <a:ext cx="4538310" cy="3261826"/>
          </a:xfrm>
          <a:prstGeom prst="rect">
            <a:avLst/>
          </a:prstGeom>
          <a:noFill/>
          <a:ln>
            <a:noFill/>
          </a:ln>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00"/>
        <p:cNvGrpSpPr/>
        <p:nvPr/>
      </p:nvGrpSpPr>
      <p:grpSpPr>
        <a:xfrm>
          <a:off x="0" y="0"/>
          <a:ext cx="0" cy="0"/>
          <a:chOff x="0" y="0"/>
          <a:chExt cx="0" cy="0"/>
        </a:xfrm>
      </p:grpSpPr>
      <p:sp>
        <p:nvSpPr>
          <p:cNvPr id="301" name="Google Shape;301;p31"/>
          <p:cNvSpPr/>
          <p:nvPr/>
        </p:nvSpPr>
        <p:spPr>
          <a:xfrm>
            <a:off x="0" y="0"/>
            <a:ext cx="9144000" cy="51435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302" name="Google Shape;302;p31"/>
          <p:cNvSpPr/>
          <p:nvPr/>
        </p:nvSpPr>
        <p:spPr>
          <a:xfrm>
            <a:off x="0" y="0"/>
            <a:ext cx="6561161" cy="5143499"/>
          </a:xfrm>
          <a:custGeom>
            <a:avLst/>
            <a:gdLst/>
            <a:ahLst/>
            <a:cxnLst/>
            <a:rect l="l" t="t" r="r" b="b"/>
            <a:pathLst>
              <a:path w="9024730" h="6857999" extrusionOk="0">
                <a:moveTo>
                  <a:pt x="0" y="0"/>
                </a:moveTo>
                <a:lnTo>
                  <a:pt x="9024730" y="0"/>
                </a:lnTo>
                <a:lnTo>
                  <a:pt x="9024730" y="2"/>
                </a:lnTo>
                <a:lnTo>
                  <a:pt x="8447016" y="2"/>
                </a:lnTo>
                <a:lnTo>
                  <a:pt x="8441214" y="14562"/>
                </a:lnTo>
                <a:lnTo>
                  <a:pt x="8445389" y="59077"/>
                </a:lnTo>
                <a:cubicBezTo>
                  <a:pt x="8445971" y="76949"/>
                  <a:pt x="8436504" y="89796"/>
                  <a:pt x="8437086" y="107668"/>
                </a:cubicBezTo>
                <a:cubicBezTo>
                  <a:pt x="8417947" y="138162"/>
                  <a:pt x="8459241" y="201929"/>
                  <a:pt x="8458599" y="246136"/>
                </a:cubicBezTo>
                <a:cubicBezTo>
                  <a:pt x="8457958" y="290343"/>
                  <a:pt x="8471649" y="364179"/>
                  <a:pt x="8433237" y="372908"/>
                </a:cubicBezTo>
                <a:cubicBezTo>
                  <a:pt x="8426916" y="431308"/>
                  <a:pt x="8438389" y="357606"/>
                  <a:pt x="8430194" y="450607"/>
                </a:cubicBezTo>
                <a:cubicBezTo>
                  <a:pt x="8466727" y="551950"/>
                  <a:pt x="8430182" y="787036"/>
                  <a:pt x="8443315" y="812800"/>
                </a:cubicBezTo>
                <a:cubicBezTo>
                  <a:pt x="8478999" y="860799"/>
                  <a:pt x="8435788" y="854953"/>
                  <a:pt x="8453042" y="912727"/>
                </a:cubicBezTo>
                <a:cubicBezTo>
                  <a:pt x="8462900" y="945986"/>
                  <a:pt x="8451223" y="951781"/>
                  <a:pt x="8451649" y="989950"/>
                </a:cubicBezTo>
                <a:cubicBezTo>
                  <a:pt x="8452074" y="1028120"/>
                  <a:pt x="8452500" y="1095828"/>
                  <a:pt x="8455592" y="1141745"/>
                </a:cubicBezTo>
                <a:cubicBezTo>
                  <a:pt x="8458684" y="1187662"/>
                  <a:pt x="8470047" y="1234783"/>
                  <a:pt x="8470203" y="1265454"/>
                </a:cubicBezTo>
                <a:cubicBezTo>
                  <a:pt x="8458947" y="1304052"/>
                  <a:pt x="8496012" y="1370755"/>
                  <a:pt x="8499638" y="1385480"/>
                </a:cubicBezTo>
                <a:cubicBezTo>
                  <a:pt x="8514485" y="1422714"/>
                  <a:pt x="8525070" y="1428103"/>
                  <a:pt x="8518660" y="1458060"/>
                </a:cubicBezTo>
                <a:cubicBezTo>
                  <a:pt x="8518783" y="1468057"/>
                  <a:pt x="8539003" y="1503177"/>
                  <a:pt x="8539125" y="1513175"/>
                </a:cubicBezTo>
                <a:lnTo>
                  <a:pt x="8570281" y="1570809"/>
                </a:lnTo>
                <a:cubicBezTo>
                  <a:pt x="8597636" y="1617136"/>
                  <a:pt x="8594573" y="1601443"/>
                  <a:pt x="8605212" y="1638391"/>
                </a:cubicBezTo>
                <a:cubicBezTo>
                  <a:pt x="8629645" y="1719640"/>
                  <a:pt x="8613884" y="1715203"/>
                  <a:pt x="8626457" y="1742490"/>
                </a:cubicBezTo>
                <a:lnTo>
                  <a:pt x="8654861" y="1818229"/>
                </a:lnTo>
                <a:cubicBezTo>
                  <a:pt x="8657202" y="1824059"/>
                  <a:pt x="8651899" y="1851211"/>
                  <a:pt x="8648005" y="1862723"/>
                </a:cubicBezTo>
                <a:lnTo>
                  <a:pt x="8654469" y="1917476"/>
                </a:lnTo>
                <a:lnTo>
                  <a:pt x="8649702" y="1972204"/>
                </a:lnTo>
                <a:cubicBezTo>
                  <a:pt x="8652251" y="1979569"/>
                  <a:pt x="8651461" y="2048203"/>
                  <a:pt x="8656357" y="2054291"/>
                </a:cubicBezTo>
                <a:cubicBezTo>
                  <a:pt x="8672645" y="2141657"/>
                  <a:pt x="8632397" y="2189849"/>
                  <a:pt x="8648660" y="2227417"/>
                </a:cubicBezTo>
                <a:cubicBezTo>
                  <a:pt x="8639941" y="2317591"/>
                  <a:pt x="8613796" y="2407644"/>
                  <a:pt x="8607609" y="2510933"/>
                </a:cubicBezTo>
                <a:cubicBezTo>
                  <a:pt x="8633490" y="2597916"/>
                  <a:pt x="8602674" y="2649734"/>
                  <a:pt x="8608432" y="2741866"/>
                </a:cubicBezTo>
                <a:cubicBezTo>
                  <a:pt x="8630300" y="2779815"/>
                  <a:pt x="8631929" y="2817058"/>
                  <a:pt x="8619112" y="2864935"/>
                </a:cubicBezTo>
                <a:cubicBezTo>
                  <a:pt x="8655820" y="2860552"/>
                  <a:pt x="8588374" y="2937673"/>
                  <a:pt x="8627742" y="2950807"/>
                </a:cubicBezTo>
                <a:lnTo>
                  <a:pt x="8611822" y="2978246"/>
                </a:lnTo>
                <a:lnTo>
                  <a:pt x="8608239" y="2995916"/>
                </a:lnTo>
                <a:lnTo>
                  <a:pt x="8598647" y="2998648"/>
                </a:lnTo>
                <a:lnTo>
                  <a:pt x="8587108" y="3023630"/>
                </a:lnTo>
                <a:cubicBezTo>
                  <a:pt x="8584111" y="3033333"/>
                  <a:pt x="8577413" y="3084375"/>
                  <a:pt x="8577885" y="3096975"/>
                </a:cubicBezTo>
                <a:cubicBezTo>
                  <a:pt x="8594321" y="3142205"/>
                  <a:pt x="8535131" y="3160433"/>
                  <a:pt x="8557492" y="3216657"/>
                </a:cubicBezTo>
                <a:cubicBezTo>
                  <a:pt x="8562518" y="3237178"/>
                  <a:pt x="8573573" y="3299737"/>
                  <a:pt x="8560894" y="3310980"/>
                </a:cubicBezTo>
                <a:cubicBezTo>
                  <a:pt x="8557601" y="3323902"/>
                  <a:pt x="8561083" y="3339340"/>
                  <a:pt x="8547852" y="3344725"/>
                </a:cubicBezTo>
                <a:cubicBezTo>
                  <a:pt x="8531788" y="3353908"/>
                  <a:pt x="8553430" y="3400659"/>
                  <a:pt x="8535427" y="3393250"/>
                </a:cubicBezTo>
                <a:cubicBezTo>
                  <a:pt x="8550195" y="3426421"/>
                  <a:pt x="8529553" y="3487753"/>
                  <a:pt x="8520092" y="3514536"/>
                </a:cubicBezTo>
                <a:cubicBezTo>
                  <a:pt x="8513726" y="3563353"/>
                  <a:pt x="8500070" y="3650327"/>
                  <a:pt x="8497231" y="3686149"/>
                </a:cubicBezTo>
                <a:cubicBezTo>
                  <a:pt x="8494574" y="3687657"/>
                  <a:pt x="8493370" y="3677229"/>
                  <a:pt x="8489799" y="3692208"/>
                </a:cubicBezTo>
                <a:cubicBezTo>
                  <a:pt x="8486228" y="3707187"/>
                  <a:pt x="8465938" y="3757479"/>
                  <a:pt x="8475804" y="3776022"/>
                </a:cubicBezTo>
                <a:cubicBezTo>
                  <a:pt x="8441061" y="3875691"/>
                  <a:pt x="8487451" y="3939839"/>
                  <a:pt x="8471279" y="3977138"/>
                </a:cubicBezTo>
                <a:cubicBezTo>
                  <a:pt x="8465599" y="4067300"/>
                  <a:pt x="8419685" y="4164564"/>
                  <a:pt x="8408913" y="4222149"/>
                </a:cubicBezTo>
                <a:cubicBezTo>
                  <a:pt x="8403583" y="4287917"/>
                  <a:pt x="8398240" y="4339232"/>
                  <a:pt x="8402112" y="4364683"/>
                </a:cubicBezTo>
                <a:lnTo>
                  <a:pt x="8393355" y="4462471"/>
                </a:lnTo>
                <a:cubicBezTo>
                  <a:pt x="8396004" y="4503329"/>
                  <a:pt x="8376320" y="4548111"/>
                  <a:pt x="8376166" y="4574052"/>
                </a:cubicBezTo>
                <a:cubicBezTo>
                  <a:pt x="8369380" y="4670665"/>
                  <a:pt x="8352302" y="4649921"/>
                  <a:pt x="8341678" y="4667756"/>
                </a:cubicBezTo>
                <a:cubicBezTo>
                  <a:pt x="8320864" y="4705850"/>
                  <a:pt x="8290794" y="4758928"/>
                  <a:pt x="8273661" y="4799019"/>
                </a:cubicBezTo>
                <a:cubicBezTo>
                  <a:pt x="8254323" y="4834076"/>
                  <a:pt x="8262378" y="4811645"/>
                  <a:pt x="8256132" y="4849614"/>
                </a:cubicBezTo>
                <a:cubicBezTo>
                  <a:pt x="8239320" y="4853334"/>
                  <a:pt x="8207060" y="4883089"/>
                  <a:pt x="8226804" y="4919971"/>
                </a:cubicBezTo>
                <a:lnTo>
                  <a:pt x="8171825" y="5010766"/>
                </a:lnTo>
                <a:cubicBezTo>
                  <a:pt x="8150097" y="4983259"/>
                  <a:pt x="8165842" y="5107656"/>
                  <a:pt x="8143172" y="5088190"/>
                </a:cubicBezTo>
                <a:cubicBezTo>
                  <a:pt x="8128060" y="5102008"/>
                  <a:pt x="8138350" y="5118851"/>
                  <a:pt x="8126363" y="5143922"/>
                </a:cubicBezTo>
                <a:cubicBezTo>
                  <a:pt x="8116335" y="5192745"/>
                  <a:pt x="8111851" y="5226225"/>
                  <a:pt x="8103782" y="5284346"/>
                </a:cubicBezTo>
                <a:cubicBezTo>
                  <a:pt x="8101016" y="5338386"/>
                  <a:pt x="8095811" y="5337325"/>
                  <a:pt x="8084361" y="5390948"/>
                </a:cubicBezTo>
                <a:cubicBezTo>
                  <a:pt x="8082912" y="5429655"/>
                  <a:pt x="8063705" y="5449508"/>
                  <a:pt x="8062552" y="5470854"/>
                </a:cubicBezTo>
                <a:cubicBezTo>
                  <a:pt x="8086776" y="5526328"/>
                  <a:pt x="8037513" y="5496377"/>
                  <a:pt x="8057342" y="5529643"/>
                </a:cubicBezTo>
                <a:cubicBezTo>
                  <a:pt x="8050653" y="5550879"/>
                  <a:pt x="8055939" y="5587444"/>
                  <a:pt x="8044923" y="5597292"/>
                </a:cubicBezTo>
                <a:lnTo>
                  <a:pt x="8035233" y="5608899"/>
                </a:lnTo>
                <a:cubicBezTo>
                  <a:pt x="8030775" y="5623501"/>
                  <a:pt x="8021047" y="5660431"/>
                  <a:pt x="8018178" y="5684911"/>
                </a:cubicBezTo>
                <a:cubicBezTo>
                  <a:pt x="8005590" y="5692608"/>
                  <a:pt x="8011744" y="5734344"/>
                  <a:pt x="8018018" y="5755776"/>
                </a:cubicBezTo>
                <a:cubicBezTo>
                  <a:pt x="8019409" y="5792777"/>
                  <a:pt x="7989082" y="5848613"/>
                  <a:pt x="8008640" y="5889599"/>
                </a:cubicBezTo>
                <a:cubicBezTo>
                  <a:pt x="8011480" y="5932097"/>
                  <a:pt x="8009486" y="5940901"/>
                  <a:pt x="8013542" y="5989744"/>
                </a:cubicBezTo>
                <a:cubicBezTo>
                  <a:pt x="8022089" y="6020787"/>
                  <a:pt x="7982918" y="6024963"/>
                  <a:pt x="7980757" y="6084926"/>
                </a:cubicBezTo>
                <a:cubicBezTo>
                  <a:pt x="7974117" y="6134231"/>
                  <a:pt x="7999371" y="6240432"/>
                  <a:pt x="7975907" y="6346549"/>
                </a:cubicBezTo>
                <a:cubicBezTo>
                  <a:pt x="7987225" y="6409741"/>
                  <a:pt x="7980509" y="6468689"/>
                  <a:pt x="7974221" y="6527527"/>
                </a:cubicBezTo>
                <a:cubicBezTo>
                  <a:pt x="7955361" y="6585667"/>
                  <a:pt x="7987786" y="6579284"/>
                  <a:pt x="7979135" y="6627129"/>
                </a:cubicBezTo>
                <a:cubicBezTo>
                  <a:pt x="7983057" y="6635153"/>
                  <a:pt x="7984986" y="6697665"/>
                  <a:pt x="7979404" y="6694819"/>
                </a:cubicBezTo>
                <a:cubicBezTo>
                  <a:pt x="7981755" y="6716947"/>
                  <a:pt x="8003903" y="6732844"/>
                  <a:pt x="8009526" y="6765445"/>
                </a:cubicBezTo>
                <a:cubicBezTo>
                  <a:pt x="8011113" y="6776325"/>
                  <a:pt x="8014662" y="6810511"/>
                  <a:pt x="8018211" y="6844697"/>
                </a:cubicBezTo>
                <a:lnTo>
                  <a:pt x="8019608" y="6857999"/>
                </a:lnTo>
                <a:lnTo>
                  <a:pt x="0" y="6857999"/>
                </a:lnTo>
                <a:close/>
              </a:path>
            </a:pathLst>
          </a:custGeom>
          <a:solidFill>
            <a:srgbClr val="82766A">
              <a:alpha val="14509"/>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303" name="Google Shape;303;p31"/>
          <p:cNvSpPr txBox="1">
            <a:spLocks noGrp="1"/>
          </p:cNvSpPr>
          <p:nvPr>
            <p:ph type="ctrTitle"/>
          </p:nvPr>
        </p:nvSpPr>
        <p:spPr>
          <a:xfrm>
            <a:off x="1193746" y="113862"/>
            <a:ext cx="3503777" cy="992166"/>
          </a:xfrm>
          <a:prstGeom prst="rect">
            <a:avLst/>
          </a:prstGeom>
          <a:noFill/>
          <a:ln w="38100" cap="flat" cmpd="sng">
            <a:solidFill>
              <a:srgbClr val="9CC2E5"/>
            </a:solidFill>
            <a:prstDash val="solid"/>
            <a:round/>
            <a:headEnd type="none" w="sm" len="sm"/>
            <a:tailEnd type="none" w="sm" len="sm"/>
          </a:ln>
        </p:spPr>
        <p:txBody>
          <a:bodyPr spcFirstLastPara="1" wrap="square" lIns="91425" tIns="45700" rIns="91425" bIns="45700" anchor="ctr" anchorCtr="0">
            <a:normAutofit fontScale="90000"/>
          </a:bodyPr>
          <a:lstStyle/>
          <a:p>
            <a:pPr marL="0" lvl="0" indent="0" algn="ctr" rtl="0">
              <a:spcBef>
                <a:spcPts val="0"/>
              </a:spcBef>
              <a:spcAft>
                <a:spcPts val="0"/>
              </a:spcAft>
              <a:buClr>
                <a:schemeClr val="dk1"/>
              </a:buClr>
              <a:buSzPct val="39285"/>
              <a:buFont typeface="Arial"/>
              <a:buNone/>
            </a:pPr>
            <a:r>
              <a:rPr lang="en" sz="2800" b="1">
                <a:latin typeface="Georgia"/>
                <a:ea typeface="Georgia"/>
                <a:cs typeface="Georgia"/>
                <a:sym typeface="Georgia"/>
              </a:rPr>
              <a:t>Sentido de lugar</a:t>
            </a:r>
            <a:endParaRPr sz="2800" b="1">
              <a:latin typeface="Georgia"/>
              <a:ea typeface="Georgia"/>
              <a:cs typeface="Georgia"/>
              <a:sym typeface="Georgia"/>
            </a:endParaRPr>
          </a:p>
          <a:p>
            <a:pPr marL="0" lvl="0" indent="0" algn="ctr" rtl="0">
              <a:spcBef>
                <a:spcPts val="0"/>
              </a:spcBef>
              <a:spcAft>
                <a:spcPts val="0"/>
              </a:spcAft>
              <a:buClr>
                <a:schemeClr val="dk1"/>
              </a:buClr>
              <a:buSzPct val="39285"/>
              <a:buFont typeface="Arial"/>
              <a:buNone/>
            </a:pPr>
            <a:r>
              <a:rPr lang="en" sz="2800" b="1">
                <a:latin typeface="Georgia"/>
                <a:ea typeface="Georgia"/>
                <a:cs typeface="Georgia"/>
                <a:sym typeface="Georgia"/>
              </a:rPr>
              <a:t>Reflexión</a:t>
            </a:r>
            <a:endParaRPr sz="2800" b="1">
              <a:latin typeface="Georgia"/>
              <a:ea typeface="Georgia"/>
              <a:cs typeface="Georgia"/>
              <a:sym typeface="Georgia"/>
            </a:endParaRPr>
          </a:p>
          <a:p>
            <a:pPr marL="0" lvl="0" indent="0" algn="ctr" rtl="0">
              <a:lnSpc>
                <a:spcPct val="90000"/>
              </a:lnSpc>
              <a:spcBef>
                <a:spcPts val="0"/>
              </a:spcBef>
              <a:spcAft>
                <a:spcPts val="0"/>
              </a:spcAft>
              <a:buClr>
                <a:schemeClr val="dk1"/>
              </a:buClr>
              <a:buSzPct val="100000"/>
              <a:buFont typeface="Georgia"/>
              <a:buNone/>
            </a:pPr>
            <a:endParaRPr sz="2800" b="1">
              <a:latin typeface="Georgia"/>
              <a:ea typeface="Georgia"/>
              <a:cs typeface="Georgia"/>
              <a:sym typeface="Georgia"/>
            </a:endParaRPr>
          </a:p>
        </p:txBody>
      </p:sp>
      <p:sp>
        <p:nvSpPr>
          <p:cNvPr id="304" name="Google Shape;304;p31"/>
          <p:cNvSpPr txBox="1">
            <a:spLocks noGrp="1"/>
          </p:cNvSpPr>
          <p:nvPr>
            <p:ph type="subTitle" idx="1"/>
          </p:nvPr>
        </p:nvSpPr>
        <p:spPr>
          <a:xfrm>
            <a:off x="309257" y="1362403"/>
            <a:ext cx="5990603" cy="3320692"/>
          </a:xfrm>
          <a:prstGeom prst="rect">
            <a:avLst/>
          </a:prstGeom>
          <a:noFill/>
          <a:ln>
            <a:noFill/>
          </a:ln>
        </p:spPr>
        <p:txBody>
          <a:bodyPr spcFirstLastPara="1" wrap="square" lIns="91425" tIns="45700" rIns="91425" bIns="45700" anchor="t" anchorCtr="0">
            <a:noAutofit/>
          </a:bodyPr>
          <a:lstStyle/>
          <a:p>
            <a:pPr marL="0" lvl="0" indent="0" algn="ctr" rtl="0">
              <a:spcBef>
                <a:spcPts val="600"/>
              </a:spcBef>
              <a:spcAft>
                <a:spcPts val="0"/>
              </a:spcAft>
              <a:buClr>
                <a:schemeClr val="dk1"/>
              </a:buClr>
              <a:buSzPts val="1100"/>
              <a:buFont typeface="Arial"/>
              <a:buNone/>
            </a:pPr>
            <a:r>
              <a:rPr lang="en" sz="1600" b="1">
                <a:latin typeface="Georgia"/>
                <a:ea typeface="Georgia"/>
                <a:cs typeface="Georgia"/>
                <a:sym typeface="Georgia"/>
              </a:rPr>
              <a:t>Reflexiona sobre un lugar que puedas considerar sagrado.</a:t>
            </a:r>
            <a:endParaRPr sz="1600" b="1">
              <a:latin typeface="Georgia"/>
              <a:ea typeface="Georgia"/>
              <a:cs typeface="Georgia"/>
              <a:sym typeface="Georgia"/>
            </a:endParaRPr>
          </a:p>
          <a:p>
            <a:pPr marL="0" lvl="0" indent="0" algn="ctr" rtl="0">
              <a:spcBef>
                <a:spcPts val="600"/>
              </a:spcBef>
              <a:spcAft>
                <a:spcPts val="0"/>
              </a:spcAft>
              <a:buClr>
                <a:schemeClr val="dk1"/>
              </a:buClr>
              <a:buSzPts val="1100"/>
              <a:buFont typeface="Arial"/>
              <a:buNone/>
            </a:pPr>
            <a:endParaRPr sz="1600" b="1">
              <a:latin typeface="Georgia"/>
              <a:ea typeface="Georgia"/>
              <a:cs typeface="Georgia"/>
              <a:sym typeface="Georgia"/>
            </a:endParaRPr>
          </a:p>
          <a:p>
            <a:pPr marL="0" lvl="0" indent="0" algn="just" rtl="0">
              <a:spcBef>
                <a:spcPts val="600"/>
              </a:spcBef>
              <a:spcAft>
                <a:spcPts val="0"/>
              </a:spcAft>
              <a:buClr>
                <a:schemeClr val="dk1"/>
              </a:buClr>
              <a:buSzPts val="1100"/>
              <a:buFont typeface="Arial"/>
              <a:buNone/>
            </a:pPr>
            <a:r>
              <a:rPr lang="en" sz="1600" b="1">
                <a:latin typeface="Georgia"/>
                <a:ea typeface="Georgia"/>
                <a:cs typeface="Georgia"/>
                <a:sym typeface="Georgia"/>
              </a:rPr>
              <a:t>Identifica y describe el lugar.</a:t>
            </a:r>
            <a:endParaRPr sz="1600" b="1">
              <a:latin typeface="Georgia"/>
              <a:ea typeface="Georgia"/>
              <a:cs typeface="Georgia"/>
              <a:sym typeface="Georgia"/>
            </a:endParaRPr>
          </a:p>
          <a:p>
            <a:pPr marL="0" lvl="0" indent="0" algn="just" rtl="0">
              <a:spcBef>
                <a:spcPts val="600"/>
              </a:spcBef>
              <a:spcAft>
                <a:spcPts val="0"/>
              </a:spcAft>
              <a:buClr>
                <a:schemeClr val="dk1"/>
              </a:buClr>
              <a:buSzPts val="1100"/>
              <a:buFont typeface="Arial"/>
              <a:buNone/>
            </a:pPr>
            <a:r>
              <a:rPr lang="en" sz="1600" b="1">
                <a:latin typeface="Georgia"/>
                <a:ea typeface="Georgia"/>
                <a:cs typeface="Georgia"/>
                <a:sym typeface="Georgia"/>
              </a:rPr>
              <a:t>¿Es un lugar sagrado indígena o un</a:t>
            </a:r>
            <a:endParaRPr sz="1600" b="1">
              <a:latin typeface="Georgia"/>
              <a:ea typeface="Georgia"/>
              <a:cs typeface="Georgia"/>
              <a:sym typeface="Georgia"/>
            </a:endParaRPr>
          </a:p>
          <a:p>
            <a:pPr marL="0" lvl="0" indent="0" algn="just" rtl="0">
              <a:spcBef>
                <a:spcPts val="600"/>
              </a:spcBef>
              <a:spcAft>
                <a:spcPts val="0"/>
              </a:spcAft>
              <a:buClr>
                <a:schemeClr val="dk1"/>
              </a:buClr>
              <a:buSzPts val="1100"/>
              <a:buFont typeface="Arial"/>
              <a:buNone/>
            </a:pPr>
            <a:r>
              <a:rPr lang="en" sz="1600" b="1">
                <a:latin typeface="Georgia"/>
                <a:ea typeface="Georgia"/>
                <a:cs typeface="Georgia"/>
                <a:sym typeface="Georgia"/>
              </a:rPr>
              <a:t>          lugar sagrado no indígena?</a:t>
            </a:r>
            <a:endParaRPr sz="1600" b="1">
              <a:latin typeface="Georgia"/>
              <a:ea typeface="Georgia"/>
              <a:cs typeface="Georgia"/>
              <a:sym typeface="Georgia"/>
            </a:endParaRPr>
          </a:p>
          <a:p>
            <a:pPr marL="0" lvl="0" indent="0" algn="just" rtl="0">
              <a:spcBef>
                <a:spcPts val="600"/>
              </a:spcBef>
              <a:spcAft>
                <a:spcPts val="0"/>
              </a:spcAft>
              <a:buClr>
                <a:schemeClr val="dk1"/>
              </a:buClr>
              <a:buSzPts val="1100"/>
              <a:buFont typeface="Arial"/>
              <a:buNone/>
            </a:pPr>
            <a:r>
              <a:rPr lang="en" sz="1600" b="1">
                <a:latin typeface="Georgia"/>
                <a:ea typeface="Georgia"/>
                <a:cs typeface="Georgia"/>
                <a:sym typeface="Georgia"/>
              </a:rPr>
              <a:t>¿Cuál es tu sensación de lugar cuando estás allí?</a:t>
            </a:r>
            <a:endParaRPr sz="1600" b="1">
              <a:latin typeface="Georgia"/>
              <a:ea typeface="Georgia"/>
              <a:cs typeface="Georgia"/>
              <a:sym typeface="Georgia"/>
            </a:endParaRPr>
          </a:p>
          <a:p>
            <a:pPr marL="0" lvl="0" indent="0" algn="just" rtl="0">
              <a:spcBef>
                <a:spcPts val="600"/>
              </a:spcBef>
              <a:spcAft>
                <a:spcPts val="0"/>
              </a:spcAft>
              <a:buClr>
                <a:schemeClr val="dk1"/>
              </a:buClr>
              <a:buSzPts val="1100"/>
              <a:buFont typeface="Arial"/>
              <a:buNone/>
            </a:pPr>
            <a:r>
              <a:rPr lang="en" sz="1600" b="1">
                <a:latin typeface="Georgia"/>
                <a:ea typeface="Georgia"/>
                <a:cs typeface="Georgia"/>
                <a:sym typeface="Georgia"/>
              </a:rPr>
              <a:t>En otras palabras, cuando estás allí, ¿qué información personal</a:t>
            </a:r>
            <a:endParaRPr sz="1600" b="1">
              <a:latin typeface="Georgia"/>
              <a:ea typeface="Georgia"/>
              <a:cs typeface="Georgia"/>
              <a:sym typeface="Georgia"/>
            </a:endParaRPr>
          </a:p>
          <a:p>
            <a:pPr marL="0" lvl="0" indent="0" algn="just" rtl="0">
              <a:spcBef>
                <a:spcPts val="600"/>
              </a:spcBef>
              <a:spcAft>
                <a:spcPts val="0"/>
              </a:spcAft>
              <a:buClr>
                <a:schemeClr val="dk1"/>
              </a:buClr>
              <a:buSzPts val="1100"/>
              <a:buFont typeface="Arial"/>
              <a:buNone/>
            </a:pPr>
            <a:r>
              <a:rPr lang="en" sz="1600" b="1">
                <a:latin typeface="Georgia"/>
                <a:ea typeface="Georgia"/>
                <a:cs typeface="Georgia"/>
                <a:sym typeface="Georgia"/>
              </a:rPr>
              <a:t>          ¿Conexiones que experimentas y por qué?</a:t>
            </a:r>
            <a:endParaRPr sz="1600" b="1">
              <a:latin typeface="Georgia"/>
              <a:ea typeface="Georgia"/>
              <a:cs typeface="Georgia"/>
              <a:sym typeface="Georgia"/>
            </a:endParaRPr>
          </a:p>
          <a:p>
            <a:pPr marL="0" lvl="0" indent="0" algn="ctr" rtl="0">
              <a:spcBef>
                <a:spcPts val="600"/>
              </a:spcBef>
              <a:spcAft>
                <a:spcPts val="0"/>
              </a:spcAft>
              <a:buClr>
                <a:schemeClr val="dk1"/>
              </a:buClr>
              <a:buSzPts val="1100"/>
              <a:buFont typeface="Arial"/>
              <a:buNone/>
            </a:pPr>
            <a:endParaRPr sz="1600" b="1">
              <a:latin typeface="Georgia"/>
              <a:ea typeface="Georgia"/>
              <a:cs typeface="Georgia"/>
              <a:sym typeface="Georgia"/>
            </a:endParaRPr>
          </a:p>
          <a:p>
            <a:pPr marL="0" lvl="0" indent="0" algn="ctr" rtl="0">
              <a:spcBef>
                <a:spcPts val="600"/>
              </a:spcBef>
              <a:spcAft>
                <a:spcPts val="0"/>
              </a:spcAft>
              <a:buClr>
                <a:schemeClr val="dk1"/>
              </a:buClr>
              <a:buSzPts val="1100"/>
              <a:buFont typeface="Arial"/>
              <a:buNone/>
            </a:pPr>
            <a:r>
              <a:rPr lang="en" sz="1600" b="1">
                <a:latin typeface="Georgia"/>
                <a:ea typeface="Georgia"/>
                <a:cs typeface="Georgia"/>
                <a:sym typeface="Georgia"/>
              </a:rPr>
              <a:t>Si te sientes cómodo,</a:t>
            </a:r>
            <a:endParaRPr sz="1600" b="1">
              <a:latin typeface="Georgia"/>
              <a:ea typeface="Georgia"/>
              <a:cs typeface="Georgia"/>
              <a:sym typeface="Georgia"/>
            </a:endParaRPr>
          </a:p>
          <a:p>
            <a:pPr marL="0" lvl="0" indent="0" algn="ctr" rtl="0">
              <a:spcBef>
                <a:spcPts val="600"/>
              </a:spcBef>
              <a:spcAft>
                <a:spcPts val="0"/>
              </a:spcAft>
              <a:buClr>
                <a:schemeClr val="dk1"/>
              </a:buClr>
              <a:buSzPts val="1100"/>
              <a:buFont typeface="Arial"/>
              <a:buNone/>
            </a:pPr>
            <a:r>
              <a:rPr lang="en" sz="1600" b="1">
                <a:latin typeface="Georgia"/>
                <a:ea typeface="Georgia"/>
                <a:cs typeface="Georgia"/>
                <a:sym typeface="Georgia"/>
              </a:rPr>
              <a:t>compartir con una persona de la clase.</a:t>
            </a:r>
            <a:endParaRPr sz="1600" b="1">
              <a:latin typeface="Georgia"/>
              <a:ea typeface="Georgia"/>
              <a:cs typeface="Georgia"/>
              <a:sym typeface="Georgia"/>
            </a:endParaRPr>
          </a:p>
          <a:p>
            <a:pPr marL="0" lvl="0" indent="0" algn="ctr" rtl="0">
              <a:lnSpc>
                <a:spcPct val="90000"/>
              </a:lnSpc>
              <a:spcBef>
                <a:spcPts val="600"/>
              </a:spcBef>
              <a:spcAft>
                <a:spcPts val="600"/>
              </a:spcAft>
              <a:buClr>
                <a:schemeClr val="dk1"/>
              </a:buClr>
              <a:buSzPts val="1600"/>
              <a:buNone/>
            </a:pPr>
            <a:endParaRPr sz="1600" b="1">
              <a:latin typeface="Georgia"/>
              <a:ea typeface="Georgia"/>
              <a:cs typeface="Georgia"/>
              <a:sym typeface="Georgia"/>
            </a:endParaRPr>
          </a:p>
        </p:txBody>
      </p:sp>
      <p:pic>
        <p:nvPicPr>
          <p:cNvPr id="305" name="Google Shape;305;p31" descr="Flower Of Life Images – Browse 1,035,284 Stock Photos, Vectors, and Video |  Adobe Stock"/>
          <p:cNvPicPr preferRelativeResize="0"/>
          <p:nvPr/>
        </p:nvPicPr>
        <p:blipFill rotWithShape="1">
          <a:blip r:embed="rId3">
            <a:alphaModFix/>
          </a:blip>
          <a:srcRect/>
          <a:stretch/>
        </p:blipFill>
        <p:spPr>
          <a:xfrm>
            <a:off x="6863484" y="563272"/>
            <a:ext cx="1648518" cy="1884021"/>
          </a:xfrm>
          <a:prstGeom prst="rect">
            <a:avLst/>
          </a:prstGeom>
          <a:noFill/>
          <a:ln w="25400" cap="flat" cmpd="sng">
            <a:solidFill>
              <a:srgbClr val="9CC2E5"/>
            </a:solidFill>
            <a:prstDash val="solid"/>
            <a:round/>
            <a:headEnd type="none" w="sm" len="sm"/>
            <a:tailEnd type="none" w="sm" len="sm"/>
          </a:ln>
        </p:spPr>
      </p:pic>
      <p:pic>
        <p:nvPicPr>
          <p:cNvPr id="306" name="Google Shape;306;p31" descr="Flower Of Life Images – Browse 1,035,284 Stock Photos, Vectors, and Video |  Adobe Stock"/>
          <p:cNvPicPr preferRelativeResize="0"/>
          <p:nvPr/>
        </p:nvPicPr>
        <p:blipFill rotWithShape="1">
          <a:blip r:embed="rId3">
            <a:alphaModFix/>
          </a:blip>
          <a:srcRect/>
          <a:stretch/>
        </p:blipFill>
        <p:spPr>
          <a:xfrm>
            <a:off x="6863484" y="2688593"/>
            <a:ext cx="1648518" cy="1884021"/>
          </a:xfrm>
          <a:prstGeom prst="rect">
            <a:avLst/>
          </a:prstGeom>
          <a:noFill/>
          <a:ln w="25400" cap="flat" cmpd="sng">
            <a:solidFill>
              <a:srgbClr val="9CC2E5"/>
            </a:solidFill>
            <a:prstDash val="solid"/>
            <a:round/>
            <a:headEnd type="none" w="sm" len="sm"/>
            <a:tailEnd type="none" w="sm" len="sm"/>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10"/>
        <p:cNvGrpSpPr/>
        <p:nvPr/>
      </p:nvGrpSpPr>
      <p:grpSpPr>
        <a:xfrm>
          <a:off x="0" y="0"/>
          <a:ext cx="0" cy="0"/>
          <a:chOff x="0" y="0"/>
          <a:chExt cx="0" cy="0"/>
        </a:xfrm>
      </p:grpSpPr>
      <p:sp>
        <p:nvSpPr>
          <p:cNvPr id="111" name="Google Shape;111;p4"/>
          <p:cNvSpPr txBox="1">
            <a:spLocks noGrp="1"/>
          </p:cNvSpPr>
          <p:nvPr>
            <p:ph type="ctrTitle"/>
          </p:nvPr>
        </p:nvSpPr>
        <p:spPr>
          <a:xfrm>
            <a:off x="0" y="163025"/>
            <a:ext cx="9144000" cy="1144500"/>
          </a:xfrm>
          <a:prstGeom prst="rect">
            <a:avLst/>
          </a:prstGeom>
          <a:noFill/>
          <a:ln>
            <a:noFill/>
          </a:ln>
        </p:spPr>
        <p:txBody>
          <a:bodyPr spcFirstLastPara="1" wrap="square" lIns="91425" tIns="91425" rIns="91425" bIns="91425" anchor="b" anchorCtr="0">
            <a:noAutofit/>
          </a:bodyPr>
          <a:lstStyle/>
          <a:p>
            <a:pPr marL="0" lvl="0" indent="0" algn="ctr" rtl="0">
              <a:lnSpc>
                <a:spcPct val="90000"/>
              </a:lnSpc>
              <a:spcBef>
                <a:spcPts val="0"/>
              </a:spcBef>
              <a:spcAft>
                <a:spcPts val="0"/>
              </a:spcAft>
              <a:buClr>
                <a:schemeClr val="dk1"/>
              </a:buClr>
              <a:buSzPts val="3200"/>
              <a:buFont typeface="Georgia"/>
              <a:buNone/>
            </a:pPr>
            <a:r>
              <a:rPr lang="en" sz="3200" b="1">
                <a:latin typeface="Georgia"/>
                <a:ea typeface="Georgia"/>
                <a:cs typeface="Georgia"/>
                <a:sym typeface="Georgia"/>
              </a:rPr>
              <a:t> </a:t>
            </a:r>
            <a:endParaRPr sz="3200" b="1">
              <a:latin typeface="Georgia"/>
              <a:ea typeface="Georgia"/>
              <a:cs typeface="Georgia"/>
              <a:sym typeface="Georgia"/>
            </a:endParaRPr>
          </a:p>
          <a:p>
            <a:pPr marL="0" lvl="0" indent="0" algn="ctr" rtl="0">
              <a:lnSpc>
                <a:spcPct val="90000"/>
              </a:lnSpc>
              <a:spcBef>
                <a:spcPts val="0"/>
              </a:spcBef>
              <a:spcAft>
                <a:spcPts val="0"/>
              </a:spcAft>
              <a:buClr>
                <a:schemeClr val="dk1"/>
              </a:buClr>
              <a:buSzPts val="3200"/>
              <a:buFont typeface="Georgia"/>
              <a:buNone/>
            </a:pPr>
            <a:r>
              <a:rPr lang="en" sz="3200" b="1">
                <a:latin typeface="Georgia"/>
                <a:ea typeface="Georgia"/>
                <a:cs typeface="Georgia"/>
                <a:sym typeface="Georgia"/>
              </a:rPr>
              <a:t>Lugar sagrado: un lugar que es</a:t>
            </a:r>
            <a:endParaRPr sz="3200" b="1">
              <a:latin typeface="Georgia"/>
              <a:ea typeface="Georgia"/>
              <a:cs typeface="Georgia"/>
              <a:sym typeface="Georgia"/>
            </a:endParaRPr>
          </a:p>
          <a:p>
            <a:pPr marL="0" lvl="0" indent="0" algn="ctr" rtl="0">
              <a:lnSpc>
                <a:spcPct val="90000"/>
              </a:lnSpc>
              <a:spcBef>
                <a:spcPts val="0"/>
              </a:spcBef>
              <a:spcAft>
                <a:spcPts val="0"/>
              </a:spcAft>
              <a:buClr>
                <a:schemeClr val="dk1"/>
              </a:buClr>
              <a:buSzPts val="3200"/>
              <a:buFont typeface="Georgia"/>
              <a:buNone/>
            </a:pPr>
            <a:r>
              <a:rPr lang="en" sz="3200" b="1">
                <a:latin typeface="Georgia"/>
                <a:ea typeface="Georgia"/>
                <a:cs typeface="Georgia"/>
                <a:sym typeface="Georgia"/>
              </a:rPr>
              <a:t>considerado santo o espiritual</a:t>
            </a:r>
            <a:endParaRPr sz="3200" b="1">
              <a:latin typeface="Georgia"/>
              <a:ea typeface="Georgia"/>
              <a:cs typeface="Georgia"/>
              <a:sym typeface="Georgia"/>
            </a:endParaRPr>
          </a:p>
        </p:txBody>
      </p:sp>
      <p:sp>
        <p:nvSpPr>
          <p:cNvPr id="112" name="Google Shape;112;p4"/>
          <p:cNvSpPr txBox="1">
            <a:spLocks noGrp="1"/>
          </p:cNvSpPr>
          <p:nvPr>
            <p:ph type="subTitle" idx="1"/>
          </p:nvPr>
        </p:nvSpPr>
        <p:spPr>
          <a:xfrm>
            <a:off x="1143000" y="2701528"/>
            <a:ext cx="6858000" cy="1241822"/>
          </a:xfrm>
          <a:prstGeom prst="rect">
            <a:avLst/>
          </a:prstGeom>
          <a:noFill/>
          <a:ln>
            <a:noFill/>
          </a:ln>
        </p:spPr>
        <p:txBody>
          <a:bodyPr spcFirstLastPara="1" wrap="square" lIns="91425" tIns="91425" rIns="91425" bIns="91425" anchor="t" anchorCtr="0">
            <a:normAutofit/>
          </a:bodyPr>
          <a:lstStyle/>
          <a:p>
            <a:pPr marL="0" lvl="0" indent="0" algn="ctr" rtl="0">
              <a:lnSpc>
                <a:spcPct val="90000"/>
              </a:lnSpc>
              <a:spcBef>
                <a:spcPts val="0"/>
              </a:spcBef>
              <a:spcAft>
                <a:spcPts val="0"/>
              </a:spcAft>
              <a:buClr>
                <a:schemeClr val="dk1"/>
              </a:buClr>
              <a:buSzPts val="1800"/>
              <a:buNone/>
            </a:pPr>
            <a:endParaRPr/>
          </a:p>
        </p:txBody>
      </p:sp>
      <p:pic>
        <p:nvPicPr>
          <p:cNvPr id="113" name="Google Shape;113;p4"/>
          <p:cNvPicPr preferRelativeResize="0"/>
          <p:nvPr/>
        </p:nvPicPr>
        <p:blipFill rotWithShape="1">
          <a:blip r:embed="rId3">
            <a:alphaModFix/>
          </a:blip>
          <a:srcRect t="6967" b="7546"/>
          <a:stretch/>
        </p:blipFill>
        <p:spPr>
          <a:xfrm>
            <a:off x="0" y="1460124"/>
            <a:ext cx="9144001" cy="3203100"/>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17"/>
        <p:cNvGrpSpPr/>
        <p:nvPr/>
      </p:nvGrpSpPr>
      <p:grpSpPr>
        <a:xfrm>
          <a:off x="0" y="0"/>
          <a:ext cx="0" cy="0"/>
          <a:chOff x="0" y="0"/>
          <a:chExt cx="0" cy="0"/>
        </a:xfrm>
      </p:grpSpPr>
      <p:sp>
        <p:nvSpPr>
          <p:cNvPr id="118" name="Google Shape;118;p5"/>
          <p:cNvSpPr txBox="1">
            <a:spLocks noGrp="1"/>
          </p:cNvSpPr>
          <p:nvPr>
            <p:ph type="ctrTitle"/>
          </p:nvPr>
        </p:nvSpPr>
        <p:spPr>
          <a:xfrm>
            <a:off x="0" y="-152400"/>
            <a:ext cx="9144000" cy="1132500"/>
          </a:xfrm>
          <a:prstGeom prst="rect">
            <a:avLst/>
          </a:prstGeom>
          <a:noFill/>
          <a:ln>
            <a:noFill/>
          </a:ln>
        </p:spPr>
        <p:txBody>
          <a:bodyPr spcFirstLastPara="1" wrap="square" lIns="91425" tIns="91425" rIns="91425" bIns="91425" anchor="b" anchorCtr="0">
            <a:normAutofit/>
          </a:bodyPr>
          <a:lstStyle/>
          <a:p>
            <a:pPr marL="0" lvl="0" indent="0" algn="ctr" rtl="0">
              <a:lnSpc>
                <a:spcPct val="90000"/>
              </a:lnSpc>
              <a:spcBef>
                <a:spcPts val="0"/>
              </a:spcBef>
              <a:spcAft>
                <a:spcPts val="0"/>
              </a:spcAft>
              <a:buClr>
                <a:schemeClr val="dk1"/>
              </a:buClr>
              <a:buSzPts val="4800"/>
              <a:buFont typeface="Georgia"/>
              <a:buNone/>
            </a:pPr>
            <a:r>
              <a:rPr lang="en" sz="4800" b="1">
                <a:latin typeface="Georgia"/>
                <a:ea typeface="Georgia"/>
                <a:cs typeface="Georgia"/>
                <a:sym typeface="Georgia"/>
              </a:rPr>
              <a:t>Regiones del mundo</a:t>
            </a:r>
            <a:endParaRPr sz="4800" b="1">
              <a:latin typeface="Georgia"/>
              <a:ea typeface="Georgia"/>
              <a:cs typeface="Georgia"/>
              <a:sym typeface="Georgia"/>
            </a:endParaRPr>
          </a:p>
        </p:txBody>
      </p:sp>
      <p:pic>
        <p:nvPicPr>
          <p:cNvPr id="119" name="Google Shape;119;p5"/>
          <p:cNvPicPr preferRelativeResize="0"/>
          <p:nvPr/>
        </p:nvPicPr>
        <p:blipFill rotWithShape="1">
          <a:blip r:embed="rId3">
            <a:alphaModFix/>
          </a:blip>
          <a:srcRect/>
          <a:stretch/>
        </p:blipFill>
        <p:spPr>
          <a:xfrm>
            <a:off x="435345" y="876575"/>
            <a:ext cx="8224524" cy="4112250"/>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23"/>
        <p:cNvGrpSpPr/>
        <p:nvPr/>
      </p:nvGrpSpPr>
      <p:grpSpPr>
        <a:xfrm>
          <a:off x="0" y="0"/>
          <a:ext cx="0" cy="0"/>
          <a:chOff x="0" y="0"/>
          <a:chExt cx="0" cy="0"/>
        </a:xfrm>
      </p:grpSpPr>
      <p:sp>
        <p:nvSpPr>
          <p:cNvPr id="124" name="Google Shape;124;p6"/>
          <p:cNvSpPr txBox="1">
            <a:spLocks noGrp="1"/>
          </p:cNvSpPr>
          <p:nvPr>
            <p:ph type="title"/>
          </p:nvPr>
        </p:nvSpPr>
        <p:spPr>
          <a:xfrm>
            <a:off x="333000" y="183250"/>
            <a:ext cx="4894200" cy="572700"/>
          </a:xfrm>
          <a:prstGeom prst="rect">
            <a:avLst/>
          </a:prstGeom>
          <a:noFill/>
          <a:ln>
            <a:noFill/>
          </a:ln>
        </p:spPr>
        <p:txBody>
          <a:bodyPr spcFirstLastPara="1" wrap="square" lIns="91425" tIns="91425" rIns="91425" bIns="91425" anchor="t" anchorCtr="0">
            <a:noAutofit/>
          </a:bodyPr>
          <a:lstStyle/>
          <a:p>
            <a:pPr marL="0" lvl="0" indent="0" algn="l" rtl="0">
              <a:lnSpc>
                <a:spcPct val="90000"/>
              </a:lnSpc>
              <a:spcBef>
                <a:spcPts val="0"/>
              </a:spcBef>
              <a:spcAft>
                <a:spcPts val="0"/>
              </a:spcAft>
              <a:buClr>
                <a:schemeClr val="dk1"/>
              </a:buClr>
              <a:buSzPts val="1100"/>
              <a:buFont typeface="Arial"/>
              <a:buNone/>
            </a:pPr>
            <a:r>
              <a:rPr lang="en" sz="2800" b="1">
                <a:latin typeface="Georgia"/>
                <a:ea typeface="Georgia"/>
                <a:cs typeface="Georgia"/>
                <a:sym typeface="Georgia"/>
              </a:rPr>
              <a:t>Templo Dorado en la India</a:t>
            </a:r>
            <a:endParaRPr sz="2800" b="1">
              <a:latin typeface="Georgia"/>
              <a:ea typeface="Georgia"/>
              <a:cs typeface="Georgia"/>
              <a:sym typeface="Georgia"/>
            </a:endParaRPr>
          </a:p>
        </p:txBody>
      </p:sp>
      <p:sp>
        <p:nvSpPr>
          <p:cNvPr id="125" name="Google Shape;125;p6"/>
          <p:cNvSpPr txBox="1">
            <a:spLocks noGrp="1"/>
          </p:cNvSpPr>
          <p:nvPr>
            <p:ph type="body" idx="1"/>
          </p:nvPr>
        </p:nvSpPr>
        <p:spPr>
          <a:xfrm>
            <a:off x="5633350" y="291450"/>
            <a:ext cx="3294600" cy="4560600"/>
          </a:xfrm>
          <a:prstGeom prst="rect">
            <a:avLst/>
          </a:prstGeom>
          <a:noFill/>
          <a:ln>
            <a:noFill/>
          </a:ln>
        </p:spPr>
        <p:txBody>
          <a:bodyPr spcFirstLastPara="1" wrap="square" lIns="91425" tIns="91425" rIns="91425" bIns="91425" anchor="t" anchorCtr="0">
            <a:normAutofit/>
          </a:bodyPr>
          <a:lstStyle/>
          <a:p>
            <a:pPr marL="0" lvl="0" indent="0" algn="l" rtl="0">
              <a:lnSpc>
                <a:spcPct val="90000"/>
              </a:lnSpc>
              <a:spcBef>
                <a:spcPts val="0"/>
              </a:spcBef>
              <a:spcAft>
                <a:spcPts val="0"/>
              </a:spcAft>
              <a:buClr>
                <a:schemeClr val="dk1"/>
              </a:buClr>
              <a:buSzPts val="1800"/>
              <a:buNone/>
            </a:pPr>
            <a:endParaRPr>
              <a:solidFill>
                <a:schemeClr val="dk1"/>
              </a:solidFill>
            </a:endParaRPr>
          </a:p>
          <a:p>
            <a:pPr marL="0" lvl="0" indent="0" algn="l" rtl="0">
              <a:lnSpc>
                <a:spcPct val="90000"/>
              </a:lnSpc>
              <a:spcBef>
                <a:spcPts val="1200"/>
              </a:spcBef>
              <a:spcAft>
                <a:spcPts val="0"/>
              </a:spcAft>
              <a:buClr>
                <a:schemeClr val="dk1"/>
              </a:buClr>
              <a:buSzPts val="1800"/>
              <a:buNone/>
            </a:pPr>
            <a:endParaRPr>
              <a:solidFill>
                <a:schemeClr val="dk1"/>
              </a:solidFill>
            </a:endParaRPr>
          </a:p>
          <a:p>
            <a:pPr marL="0" lvl="0" indent="0" algn="l" rtl="0">
              <a:lnSpc>
                <a:spcPct val="90000"/>
              </a:lnSpc>
              <a:spcBef>
                <a:spcPts val="1200"/>
              </a:spcBef>
              <a:spcAft>
                <a:spcPts val="1200"/>
              </a:spcAft>
              <a:buClr>
                <a:schemeClr val="dk1"/>
              </a:buClr>
              <a:buSzPts val="1800"/>
              <a:buNone/>
            </a:pPr>
            <a:r>
              <a:rPr lang="en" sz="1500">
                <a:solidFill>
                  <a:schemeClr val="dk1"/>
                </a:solidFill>
              </a:rPr>
              <a:t>  </a:t>
            </a:r>
            <a:endParaRPr sz="1500"/>
          </a:p>
        </p:txBody>
      </p:sp>
      <p:sp>
        <p:nvSpPr>
          <p:cNvPr id="126" name="Google Shape;126;p6"/>
          <p:cNvSpPr txBox="1"/>
          <p:nvPr/>
        </p:nvSpPr>
        <p:spPr>
          <a:xfrm>
            <a:off x="5227074" y="2041"/>
            <a:ext cx="3854700" cy="48948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Clr>
                <a:schemeClr val="dk1"/>
              </a:buClr>
              <a:buSzPts val="1100"/>
              <a:buFont typeface="Arial"/>
              <a:buNone/>
            </a:pPr>
            <a:r>
              <a:rPr lang="en" sz="1600">
                <a:solidFill>
                  <a:schemeClr val="dk1"/>
                </a:solidFill>
                <a:latin typeface="Georgia"/>
                <a:ea typeface="Georgia"/>
                <a:cs typeface="Georgia"/>
                <a:sym typeface="Georgia"/>
              </a:rPr>
              <a:t>El Templo Dorado de la India es el lugar más sagrado del sijismo. El edificio tiene entradas por los cuatro lados, lo que indica que está abierto a personas de todas las religiones. Dentro del templo, sobre una plataforma tachonada de joyas, se encuentra el Guru Granth Sahib, la sagrada escritura religiosa central del sijismo.</a:t>
            </a:r>
            <a:endParaRPr sz="1600">
              <a:solidFill>
                <a:schemeClr val="dk1"/>
              </a:solidFill>
              <a:latin typeface="Georgia"/>
              <a:ea typeface="Georgia"/>
              <a:cs typeface="Georgia"/>
              <a:sym typeface="Georgia"/>
            </a:endParaRPr>
          </a:p>
          <a:p>
            <a:pPr marL="0" lvl="0" indent="0" algn="l" rtl="0">
              <a:spcBef>
                <a:spcPts val="0"/>
              </a:spcBef>
              <a:spcAft>
                <a:spcPts val="0"/>
              </a:spcAft>
              <a:buClr>
                <a:schemeClr val="dk1"/>
              </a:buClr>
              <a:buSzPts val="1100"/>
              <a:buFont typeface="Arial"/>
              <a:buNone/>
            </a:pPr>
            <a:endParaRPr sz="1600">
              <a:solidFill>
                <a:schemeClr val="dk1"/>
              </a:solidFill>
              <a:latin typeface="Georgia"/>
              <a:ea typeface="Georgia"/>
              <a:cs typeface="Georgia"/>
              <a:sym typeface="Georgia"/>
            </a:endParaRPr>
          </a:p>
          <a:p>
            <a:pPr marL="0" lvl="0" indent="0" algn="l" rtl="0">
              <a:spcBef>
                <a:spcPts val="0"/>
              </a:spcBef>
              <a:spcAft>
                <a:spcPts val="0"/>
              </a:spcAft>
              <a:buClr>
                <a:schemeClr val="dk1"/>
              </a:buClr>
              <a:buSzPts val="1100"/>
              <a:buFont typeface="Arial"/>
              <a:buNone/>
            </a:pPr>
            <a:r>
              <a:rPr lang="en" sz="1600">
                <a:solidFill>
                  <a:schemeClr val="dk1"/>
                </a:solidFill>
                <a:latin typeface="Georgia"/>
                <a:ea typeface="Georgia"/>
                <a:cs typeface="Georgia"/>
                <a:sym typeface="Georgia"/>
              </a:rPr>
              <a:t>El lago que rodea el Templo Dorado se conoce como Amrit Sarovar, que significa "estanque de néctar ambrosial". Los sijs consideran que el estanque es sagrado y purificador. Muchos se bañan en él desde la plataforma exterior. Miles de sikhs visitan este santuario diariamente para adorar</a:t>
            </a:r>
            <a:endParaRPr sz="1600">
              <a:solidFill>
                <a:schemeClr val="dk1"/>
              </a:solidFill>
              <a:latin typeface="Georgia"/>
              <a:ea typeface="Georgia"/>
              <a:cs typeface="Georgia"/>
              <a:sym typeface="Georgia"/>
            </a:endParaRPr>
          </a:p>
          <a:p>
            <a:pPr marL="0" marR="0" lvl="0" indent="0" algn="l" rtl="0">
              <a:lnSpc>
                <a:spcPct val="100000"/>
              </a:lnSpc>
              <a:spcBef>
                <a:spcPts val="0"/>
              </a:spcBef>
              <a:spcAft>
                <a:spcPts val="0"/>
              </a:spcAft>
              <a:buClr>
                <a:srgbClr val="212529"/>
              </a:buClr>
              <a:buSzPts val="1800"/>
              <a:buFont typeface="Georgia"/>
              <a:buNone/>
            </a:pPr>
            <a:endParaRPr sz="1800">
              <a:solidFill>
                <a:schemeClr val="dk1"/>
              </a:solidFill>
              <a:latin typeface="Georgia"/>
              <a:ea typeface="Georgia"/>
              <a:cs typeface="Georgia"/>
              <a:sym typeface="Georgia"/>
            </a:endParaRPr>
          </a:p>
        </p:txBody>
      </p:sp>
      <p:pic>
        <p:nvPicPr>
          <p:cNvPr id="127" name="Google Shape;127;p6"/>
          <p:cNvPicPr preferRelativeResize="0"/>
          <p:nvPr/>
        </p:nvPicPr>
        <p:blipFill rotWithShape="1">
          <a:blip r:embed="rId3">
            <a:alphaModFix/>
          </a:blip>
          <a:srcRect/>
          <a:stretch/>
        </p:blipFill>
        <p:spPr>
          <a:xfrm>
            <a:off x="333005" y="1031760"/>
            <a:ext cx="4777166" cy="3234389"/>
          </a:xfrm>
          <a:prstGeom prst="rect">
            <a:avLst/>
          </a:prstGeom>
          <a:noFill/>
          <a:ln w="28575" cap="flat" cmpd="sng">
            <a:solidFill>
              <a:srgbClr val="7030A0"/>
            </a:solidFill>
            <a:prstDash val="solid"/>
            <a:round/>
            <a:headEnd type="none" w="sm" len="sm"/>
            <a:tailEnd type="none" w="sm" len="sm"/>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31"/>
        <p:cNvGrpSpPr/>
        <p:nvPr/>
      </p:nvGrpSpPr>
      <p:grpSpPr>
        <a:xfrm>
          <a:off x="0" y="0"/>
          <a:ext cx="0" cy="0"/>
          <a:chOff x="0" y="0"/>
          <a:chExt cx="0" cy="0"/>
        </a:xfrm>
      </p:grpSpPr>
      <p:sp>
        <p:nvSpPr>
          <p:cNvPr id="132" name="Google Shape;132;p7"/>
          <p:cNvSpPr txBox="1">
            <a:spLocks noGrp="1"/>
          </p:cNvSpPr>
          <p:nvPr>
            <p:ph type="ctrTitle"/>
          </p:nvPr>
        </p:nvSpPr>
        <p:spPr>
          <a:xfrm>
            <a:off x="0" y="213632"/>
            <a:ext cx="9050700" cy="874200"/>
          </a:xfrm>
          <a:prstGeom prst="rect">
            <a:avLst/>
          </a:prstGeom>
          <a:noFill/>
          <a:ln>
            <a:noFill/>
          </a:ln>
        </p:spPr>
        <p:txBody>
          <a:bodyPr spcFirstLastPara="1" wrap="square" lIns="91425" tIns="91425" rIns="91425" bIns="91425" anchor="b" anchorCtr="0">
            <a:noAutofit/>
          </a:bodyPr>
          <a:lstStyle/>
          <a:p>
            <a:pPr marL="0" lvl="0" indent="0" algn="ctr" rtl="0">
              <a:lnSpc>
                <a:spcPct val="90000"/>
              </a:lnSpc>
              <a:spcBef>
                <a:spcPts val="0"/>
              </a:spcBef>
              <a:spcAft>
                <a:spcPts val="0"/>
              </a:spcAft>
              <a:buClr>
                <a:srgbClr val="7030A0"/>
              </a:buClr>
              <a:buSzPts val="3200"/>
              <a:buFont typeface="Georgia"/>
              <a:buNone/>
            </a:pPr>
            <a:r>
              <a:rPr lang="en" sz="3200" b="1" u="sng">
                <a:solidFill>
                  <a:srgbClr val="7030A0"/>
                </a:solidFill>
                <a:latin typeface="Georgia"/>
                <a:ea typeface="Georgia"/>
                <a:cs typeface="Georgia"/>
                <a:sym typeface="Georgia"/>
              </a:rPr>
              <a:t>paisaje físico: el entorno natural</a:t>
            </a:r>
            <a:endParaRPr sz="3200" b="1">
              <a:latin typeface="Georgia"/>
              <a:ea typeface="Georgia"/>
              <a:cs typeface="Georgia"/>
              <a:sym typeface="Georgia"/>
            </a:endParaRPr>
          </a:p>
        </p:txBody>
      </p:sp>
      <p:pic>
        <p:nvPicPr>
          <p:cNvPr id="133" name="Google Shape;133;p7"/>
          <p:cNvPicPr preferRelativeResize="0"/>
          <p:nvPr/>
        </p:nvPicPr>
        <p:blipFill rotWithShape="1">
          <a:blip r:embed="rId3">
            <a:alphaModFix/>
          </a:blip>
          <a:srcRect/>
          <a:stretch/>
        </p:blipFill>
        <p:spPr>
          <a:xfrm>
            <a:off x="2207975" y="1018750"/>
            <a:ext cx="4966875" cy="3819948"/>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37"/>
        <p:cNvGrpSpPr/>
        <p:nvPr/>
      </p:nvGrpSpPr>
      <p:grpSpPr>
        <a:xfrm>
          <a:off x="0" y="0"/>
          <a:ext cx="0" cy="0"/>
          <a:chOff x="0" y="0"/>
          <a:chExt cx="0" cy="0"/>
        </a:xfrm>
      </p:grpSpPr>
      <p:sp>
        <p:nvSpPr>
          <p:cNvPr id="138" name="Google Shape;138;p8"/>
          <p:cNvSpPr txBox="1">
            <a:spLocks noGrp="1"/>
          </p:cNvSpPr>
          <p:nvPr>
            <p:ph type="title"/>
          </p:nvPr>
        </p:nvSpPr>
        <p:spPr>
          <a:xfrm>
            <a:off x="243334" y="265563"/>
            <a:ext cx="4875597" cy="572700"/>
          </a:xfrm>
          <a:prstGeom prst="rect">
            <a:avLst/>
          </a:prstGeom>
          <a:noFill/>
          <a:ln>
            <a:noFill/>
          </a:ln>
        </p:spPr>
        <p:txBody>
          <a:bodyPr spcFirstLastPara="1" wrap="square" lIns="91425" tIns="91425" rIns="91425" bIns="91425" anchor="t" anchorCtr="0">
            <a:normAutofit/>
          </a:bodyPr>
          <a:lstStyle/>
          <a:p>
            <a:pPr marL="0" lvl="0" indent="0" algn="l" rtl="0">
              <a:lnSpc>
                <a:spcPct val="90000"/>
              </a:lnSpc>
              <a:spcBef>
                <a:spcPts val="0"/>
              </a:spcBef>
              <a:spcAft>
                <a:spcPts val="0"/>
              </a:spcAft>
              <a:buClr>
                <a:schemeClr val="hlink"/>
              </a:buClr>
              <a:buSzPts val="2800"/>
              <a:buFont typeface="Georgia"/>
              <a:buNone/>
            </a:pPr>
            <a:r>
              <a:rPr lang="en" sz="2300" b="1" u="sng">
                <a:solidFill>
                  <a:srgbClr val="0070C0"/>
                </a:solidFill>
              </a:rPr>
              <a:t>Isla U</a:t>
            </a:r>
            <a:r>
              <a:rPr lang="en" sz="2300" b="1" u="sng">
                <a:solidFill>
                  <a:srgbClr val="0070C0"/>
                </a:solidFill>
                <a:hlinkClick r:id="rId3">
                  <a:extLst>
                    <a:ext uri="{A12FA001-AC4F-418D-AE19-62706E023703}">
                      <ahyp:hlinkClr xmlns:ahyp="http://schemas.microsoft.com/office/drawing/2018/hyperlinkcolor" val="tx"/>
                    </a:ext>
                  </a:extLst>
                </a:hlinkClick>
              </a:rPr>
              <a:t>konsaari en Finlandia </a:t>
            </a:r>
            <a:endParaRPr sz="2300" b="1" u="sng">
              <a:solidFill>
                <a:srgbClr val="0070C0"/>
              </a:solidFill>
            </a:endParaRPr>
          </a:p>
        </p:txBody>
      </p:sp>
      <p:sp>
        <p:nvSpPr>
          <p:cNvPr id="139" name="Google Shape;139;p8"/>
          <p:cNvSpPr txBox="1">
            <a:spLocks noGrp="1"/>
          </p:cNvSpPr>
          <p:nvPr>
            <p:ph type="body" idx="1"/>
          </p:nvPr>
        </p:nvSpPr>
        <p:spPr>
          <a:xfrm>
            <a:off x="4999289" y="910224"/>
            <a:ext cx="4064654" cy="3835800"/>
          </a:xfrm>
          <a:prstGeom prst="rect">
            <a:avLst/>
          </a:prstGeom>
          <a:noFill/>
          <a:ln>
            <a:noFill/>
          </a:ln>
        </p:spPr>
        <p:txBody>
          <a:bodyPr spcFirstLastPara="1" wrap="square" lIns="91425" tIns="91425" rIns="91425" bIns="91425" anchor="t" anchorCtr="0">
            <a:normAutofit lnSpcReduction="10000"/>
          </a:bodyPr>
          <a:lstStyle/>
          <a:p>
            <a:pPr marL="0" lvl="0" indent="0" algn="l" rtl="0">
              <a:lnSpc>
                <a:spcPct val="90000"/>
              </a:lnSpc>
              <a:spcBef>
                <a:spcPts val="0"/>
              </a:spcBef>
              <a:spcAft>
                <a:spcPts val="0"/>
              </a:spcAft>
              <a:buClr>
                <a:schemeClr val="dk1"/>
              </a:buClr>
              <a:buSzPts val="1800"/>
              <a:buNone/>
            </a:pPr>
            <a:r>
              <a:rPr lang="en">
                <a:latin typeface="Georgia"/>
                <a:ea typeface="Georgia"/>
                <a:cs typeface="Georgia"/>
                <a:sym typeface="Georgia"/>
              </a:rPr>
              <a:t>La isla de Ukonsaari en el lago Inari, en el norte de Finlandia, es un lugar sagrado para el pueblo indígena sámi. Los sámi viven cerca de la isla rocosa desde hace dos mil años. Acantilados escarpados y una cueva caracterizan el paisaje físico. La isla está estrechamente relacionada con la adoración de los sami a su dios del trueno, Ukko, que era la deidad masculina más importante.</a:t>
            </a:r>
            <a:endParaRPr sz="1100">
              <a:solidFill>
                <a:schemeClr val="dk1"/>
              </a:solidFill>
            </a:endParaRPr>
          </a:p>
          <a:p>
            <a:pPr marL="0" lvl="0" indent="0" algn="l" rtl="0">
              <a:lnSpc>
                <a:spcPct val="90000"/>
              </a:lnSpc>
              <a:spcBef>
                <a:spcPts val="0"/>
              </a:spcBef>
              <a:spcAft>
                <a:spcPts val="1200"/>
              </a:spcAft>
              <a:buClr>
                <a:schemeClr val="dk1"/>
              </a:buClr>
              <a:buSzPts val="1800"/>
              <a:buNone/>
            </a:pPr>
            <a:endParaRPr sz="1600">
              <a:solidFill>
                <a:srgbClr val="292929"/>
              </a:solidFill>
              <a:highlight>
                <a:srgbClr val="FFFFFF"/>
              </a:highlight>
            </a:endParaRPr>
          </a:p>
        </p:txBody>
      </p:sp>
      <p:pic>
        <p:nvPicPr>
          <p:cNvPr id="140" name="Google Shape;140;p8"/>
          <p:cNvPicPr preferRelativeResize="0"/>
          <p:nvPr/>
        </p:nvPicPr>
        <p:blipFill rotWithShape="1">
          <a:blip r:embed="rId4">
            <a:alphaModFix/>
          </a:blip>
          <a:srcRect/>
          <a:stretch/>
        </p:blipFill>
        <p:spPr>
          <a:xfrm>
            <a:off x="385871" y="965674"/>
            <a:ext cx="4502323" cy="3498338"/>
          </a:xfrm>
          <a:prstGeom prst="rect">
            <a:avLst/>
          </a:prstGeom>
          <a:noFill/>
          <a:ln w="25400" cap="flat" cmpd="sng">
            <a:solidFill>
              <a:srgbClr val="002060"/>
            </a:solidFill>
            <a:prstDash val="solid"/>
            <a:round/>
            <a:headEnd type="none" w="sm" len="sm"/>
            <a:tailEnd type="none" w="sm" len="sm"/>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44"/>
        <p:cNvGrpSpPr/>
        <p:nvPr/>
      </p:nvGrpSpPr>
      <p:grpSpPr>
        <a:xfrm>
          <a:off x="0" y="0"/>
          <a:ext cx="0" cy="0"/>
          <a:chOff x="0" y="0"/>
          <a:chExt cx="0" cy="0"/>
        </a:xfrm>
      </p:grpSpPr>
      <p:sp>
        <p:nvSpPr>
          <p:cNvPr id="145" name="Google Shape;145;p9"/>
          <p:cNvSpPr txBox="1">
            <a:spLocks noGrp="1"/>
          </p:cNvSpPr>
          <p:nvPr>
            <p:ph type="title"/>
          </p:nvPr>
        </p:nvSpPr>
        <p:spPr>
          <a:xfrm>
            <a:off x="875722" y="304687"/>
            <a:ext cx="3790281" cy="572700"/>
          </a:xfrm>
          <a:prstGeom prst="rect">
            <a:avLst/>
          </a:prstGeom>
          <a:noFill/>
          <a:ln>
            <a:noFill/>
          </a:ln>
        </p:spPr>
        <p:txBody>
          <a:bodyPr spcFirstLastPara="1" wrap="square" lIns="91425" tIns="91425" rIns="91425" bIns="91425" anchor="t" anchorCtr="0">
            <a:normAutofit/>
          </a:bodyPr>
          <a:lstStyle/>
          <a:p>
            <a:pPr marL="0" lvl="0" indent="0" algn="ctr" rtl="0">
              <a:lnSpc>
                <a:spcPct val="90000"/>
              </a:lnSpc>
              <a:spcBef>
                <a:spcPts val="0"/>
              </a:spcBef>
              <a:spcAft>
                <a:spcPts val="0"/>
              </a:spcAft>
              <a:buClr>
                <a:schemeClr val="hlink"/>
              </a:buClr>
              <a:buSzPts val="2800"/>
              <a:buFont typeface="Georgia"/>
              <a:buNone/>
            </a:pPr>
            <a:r>
              <a:rPr lang="en" sz="2500" b="1" u="sng">
                <a:solidFill>
                  <a:schemeClr val="hlink"/>
                </a:solidFill>
                <a:latin typeface="Georgia"/>
                <a:ea typeface="Georgia"/>
                <a:cs typeface="Georgia"/>
                <a:sym typeface="Georgia"/>
                <a:hlinkClick r:id="rId3"/>
              </a:rPr>
              <a:t>Uluru en Australia</a:t>
            </a:r>
            <a:endParaRPr sz="2500" b="1">
              <a:latin typeface="Georgia"/>
              <a:ea typeface="Georgia"/>
              <a:cs typeface="Georgia"/>
              <a:sym typeface="Georgia"/>
            </a:endParaRPr>
          </a:p>
        </p:txBody>
      </p:sp>
      <p:sp>
        <p:nvSpPr>
          <p:cNvPr id="146" name="Google Shape;146;p9"/>
          <p:cNvSpPr txBox="1">
            <a:spLocks noGrp="1"/>
          </p:cNvSpPr>
          <p:nvPr>
            <p:ph type="body" idx="1"/>
          </p:nvPr>
        </p:nvSpPr>
        <p:spPr>
          <a:xfrm>
            <a:off x="5046711" y="229282"/>
            <a:ext cx="4097289" cy="3847062"/>
          </a:xfrm>
          <a:prstGeom prst="rect">
            <a:avLst/>
          </a:prstGeom>
          <a:noFill/>
          <a:ln>
            <a:noFill/>
          </a:ln>
        </p:spPr>
        <p:txBody>
          <a:bodyPr spcFirstLastPara="1" wrap="square" lIns="91425" tIns="91425" rIns="91425" bIns="91425" anchor="t" anchorCtr="0">
            <a:noAutofit/>
          </a:bodyPr>
          <a:lstStyle/>
          <a:p>
            <a:pPr marL="0" lvl="0" indent="0" algn="l" rtl="0">
              <a:spcBef>
                <a:spcPts val="1200"/>
              </a:spcBef>
              <a:spcAft>
                <a:spcPts val="0"/>
              </a:spcAft>
              <a:buClr>
                <a:schemeClr val="dk1"/>
              </a:buClr>
              <a:buSzPts val="1100"/>
              <a:buFont typeface="Arial"/>
              <a:buNone/>
            </a:pPr>
            <a:r>
              <a:rPr lang="en" sz="2000">
                <a:latin typeface="Georgia"/>
                <a:ea typeface="Georgia"/>
                <a:cs typeface="Georgia"/>
                <a:sym typeface="Georgia"/>
              </a:rPr>
              <a:t>Uluru es un lugar sagrado para el pueblo indígena Aṉangu que ha vivido en esta zona durante más de 30.000 años. El paisaje físico se caracteriza por esta gran formación de arenisca, que alcanza más de 2.800 pies sobre el nivel del mar.</a:t>
            </a:r>
            <a:endParaRPr sz="2000">
              <a:latin typeface="Georgia"/>
              <a:ea typeface="Georgia"/>
              <a:cs typeface="Georgia"/>
              <a:sym typeface="Georgia"/>
            </a:endParaRPr>
          </a:p>
          <a:p>
            <a:pPr marL="0" lvl="0" indent="0" algn="l" rtl="0">
              <a:spcBef>
                <a:spcPts val="1200"/>
              </a:spcBef>
              <a:spcAft>
                <a:spcPts val="0"/>
              </a:spcAft>
              <a:buClr>
                <a:schemeClr val="dk1"/>
              </a:buClr>
              <a:buSzPts val="1100"/>
              <a:buFont typeface="Arial"/>
              <a:buNone/>
            </a:pPr>
            <a:r>
              <a:rPr lang="en" sz="2000">
                <a:latin typeface="Georgia"/>
                <a:ea typeface="Georgia"/>
                <a:cs typeface="Georgia"/>
                <a:sym typeface="Georgia"/>
              </a:rPr>
              <a:t>El pueblo Aṉangu cree que Uluru se formó durante el Ensueño, una época en la que la tierra y la gente fueron creadas por los espíritus ancestrales. Los Aṉangu llevan a cabo ceremonias hoy en las cuevas sagradas en la base de Uluru.</a:t>
            </a:r>
            <a:endParaRPr sz="2000">
              <a:latin typeface="Georgia"/>
              <a:ea typeface="Georgia"/>
              <a:cs typeface="Georgia"/>
              <a:sym typeface="Georgia"/>
            </a:endParaRPr>
          </a:p>
          <a:p>
            <a:pPr marL="0" lvl="0" indent="0" algn="l" rtl="0">
              <a:lnSpc>
                <a:spcPct val="90000"/>
              </a:lnSpc>
              <a:spcBef>
                <a:spcPts val="1200"/>
              </a:spcBef>
              <a:spcAft>
                <a:spcPts val="1200"/>
              </a:spcAft>
              <a:buClr>
                <a:schemeClr val="dk1"/>
              </a:buClr>
              <a:buSzPts val="1800"/>
              <a:buNone/>
            </a:pPr>
            <a:r>
              <a:rPr lang="en" sz="2000">
                <a:solidFill>
                  <a:schemeClr val="dk1"/>
                </a:solidFill>
                <a:latin typeface="Georgia"/>
                <a:ea typeface="Georgia"/>
                <a:cs typeface="Georgia"/>
                <a:sym typeface="Georgia"/>
              </a:rPr>
              <a:t> </a:t>
            </a:r>
            <a:endParaRPr sz="2000">
              <a:latin typeface="Georgia"/>
              <a:ea typeface="Georgia"/>
              <a:cs typeface="Georgia"/>
              <a:sym typeface="Georgia"/>
            </a:endParaRPr>
          </a:p>
        </p:txBody>
      </p:sp>
      <p:pic>
        <p:nvPicPr>
          <p:cNvPr id="147" name="Google Shape;147;p9"/>
          <p:cNvPicPr preferRelativeResize="0"/>
          <p:nvPr/>
        </p:nvPicPr>
        <p:blipFill rotWithShape="1">
          <a:blip r:embed="rId4">
            <a:alphaModFix/>
          </a:blip>
          <a:srcRect/>
          <a:stretch/>
        </p:blipFill>
        <p:spPr>
          <a:xfrm>
            <a:off x="229867" y="1032567"/>
            <a:ext cx="4748478" cy="2599396"/>
          </a:xfrm>
          <a:prstGeom prst="rect">
            <a:avLst/>
          </a:prstGeom>
          <a:noFill/>
          <a:ln w="25400" cap="flat" cmpd="sng">
            <a:solidFill>
              <a:srgbClr val="002060"/>
            </a:solidFill>
            <a:prstDash val="solid"/>
            <a:round/>
            <a:headEnd type="none" w="sm" len="sm"/>
            <a:tailEnd type="none" w="sm" len="sm"/>
          </a:ln>
        </p:spPr>
      </p:pic>
    </p:spTree>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2652</Words>
  <Application>Microsoft Office PowerPoint</Application>
  <PresentationFormat>On-screen Show (16:9)</PresentationFormat>
  <Paragraphs>141</Paragraphs>
  <Slides>31</Slides>
  <Notes>31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31</vt:i4>
      </vt:variant>
    </vt:vector>
  </HeadingPairs>
  <TitlesOfParts>
    <vt:vector size="35" baseType="lpstr">
      <vt:lpstr>Arial</vt:lpstr>
      <vt:lpstr>Calibri</vt:lpstr>
      <vt:lpstr>Georgia</vt:lpstr>
      <vt:lpstr>Office Theme</vt:lpstr>
      <vt:lpstr>Lugares sagrados alrededor del mundo</vt:lpstr>
      <vt:lpstr> Preguntas esenciales</vt:lpstr>
      <vt:lpstr> Mapa de Lugares Sagrados Seleccionados </vt:lpstr>
      <vt:lpstr>  Lugar sagrado: un lugar que es considerado santo o espiritual</vt:lpstr>
      <vt:lpstr>Regiones del mundo</vt:lpstr>
      <vt:lpstr>Templo Dorado en la India</vt:lpstr>
      <vt:lpstr>paisaje físico: el entorno natural</vt:lpstr>
      <vt:lpstr>Isla Ukonsaari en Finlandia </vt:lpstr>
      <vt:lpstr>Uluru en Australia</vt:lpstr>
      <vt:lpstr>entorno construido: el entorno creado por el hombre que consta de estructuras</vt:lpstr>
      <vt:lpstr>Templo de Salt Lake en Utah</vt:lpstr>
      <vt:lpstr>Casa de Adoración Baháʼí en Chile </vt:lpstr>
      <vt:lpstr>peregrinación: un viaje a un lugar sagrado por motivos espirituales</vt:lpstr>
      <vt:lpstr>Lourdes en Francia</vt:lpstr>
      <vt:lpstr>Kaaba en Arabia </vt:lpstr>
      <vt:lpstr>Glgaciar Gangotri en India</vt:lpstr>
      <vt:lpstr>   pueblos indígenas: habitantes  Originarios de la tierra </vt:lpstr>
      <vt:lpstr>Lugar sagrado indígena: un lugar que los habitantes originales de la tierra consideran sagrado o espiritual.</vt:lpstr>
      <vt:lpstr>Río Pirá Paraná en Colombia </vt:lpstr>
      <vt:lpstr>Gran Cañón en arizona </vt:lpstr>
      <vt:lpstr>Lago Chicabal en Guatemala </vt:lpstr>
      <vt:lpstr>Sri Pada en Sri Lanka </vt:lpstr>
      <vt:lpstr>  ¡Ahora tú decides!   ¿Cuáles de los siguientes lugares sagrados son ejemplos de cultura indígena? ¿lugares sagrados?  </vt:lpstr>
      <vt:lpstr>Basílica de la Virgen de Guadalupe en México</vt:lpstr>
      <vt:lpstr>Estatuas Mo'ai en Isla de Pascua</vt:lpstr>
      <vt:lpstr>Arboleda Sagrada de Osun-Osogbo en Nigeria </vt:lpstr>
      <vt:lpstr>Gran Mezquita de Djenné en Malí </vt:lpstr>
      <vt:lpstr>Templo de Borobudur en Indonesia </vt:lpstr>
      <vt:lpstr>Monte Kilimanjaro en Tanzania</vt:lpstr>
      <vt:lpstr>Sentido de lugar: las percepciones subjetivas, recuerdos y conexiones personales evocadas por una ubicación geográfica.</vt:lpstr>
      <vt:lpstr>Sentido de lugar Reflexión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Lugares sagrados alrededor del mundo</dc:title>
  <dc:creator>Dianne McKee</dc:creator>
  <cp:lastModifiedBy>Dianne McKee</cp:lastModifiedBy>
  <cp:revision>1</cp:revision>
  <dcterms:modified xsi:type="dcterms:W3CDTF">2024-01-05T21:19:43Z</dcterms:modified>
</cp:coreProperties>
</file>